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showSpecialPlsOnTitleSld="0">
  <p:sldMasterIdLst>
    <p:sldMasterId id="2147483648" r:id="rId5"/>
    <p:sldMasterId id="2147483672"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Lst>
  <p:sldSz cy="5143500" cx="9144000"/>
  <p:notesSz cx="7315200" cy="9601200"/>
  <p:embeddedFontLst>
    <p:embeddedFont>
      <p:font typeface="Garamond"/>
      <p:regular r:id="rId59"/>
      <p:bold r:id="rId60"/>
      <p:italic r:id="rId61"/>
      <p:boldItalic r:id="rId6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 uri="{2D200454-40CA-4A62-9FC3-DE9A4176ACB9}">
      <p15:notesGuideLst>
        <p15:guide id="1" orient="horz" pos="3024">
          <p15:clr>
            <a:srgbClr val="A4A3A4"/>
          </p15:clr>
        </p15:guide>
        <p15:guide id="2" pos="2304">
          <p15:clr>
            <a:srgbClr val="A4A3A4"/>
          </p15:clr>
        </p15:guide>
      </p15:notesGuideLst>
    </p:ext>
    <p:ext uri="http://customooxmlschemas.google.com/">
      <go:slidesCustomData xmlns:go="http://customooxmlschemas.google.com/" r:id="rId63" roundtripDataSignature="AMtx7mg4l0WPLLI5w6t95Cer0zjIVFDYf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tableStyles.xml><?xml version="1.0" encoding="utf-8"?>
<a:tblStyleLst xmlns:a="http://schemas.openxmlformats.org/drawingml/2006/main" xmlns:r="http://schemas.openxmlformats.org/officeDocument/2006/relationships" def="{BAB7C92A-C894-4ADC-85D1-9DC569C80E87}">
  <a:tblStyle styleId="{BAB7C92A-C894-4ADC-85D1-9DC569C80E87}" styleName="Table_0">
    <a:wholeTbl>
      <a:tcTxStyle b="off" i="off">
        <a:font>
          <a:latin typeface="Arial"/>
          <a:ea typeface="Arial"/>
          <a:cs typeface="Arial"/>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6F2F8"/>
          </a:solidFill>
        </a:fill>
      </a:tcStyle>
    </a:wholeTbl>
    <a:band1H>
      <a:tcTxStyle/>
      <a:tcStyle>
        <a:fill>
          <a:solidFill>
            <a:srgbClr val="CAE3F0"/>
          </a:solidFill>
        </a:fill>
      </a:tcStyle>
    </a:band1H>
    <a:band2H>
      <a:tcTxStyle/>
    </a:band2H>
    <a:band1V>
      <a:tcTxStyle/>
      <a:tcStyle>
        <a:fill>
          <a:solidFill>
            <a:srgbClr val="CAE3F0"/>
          </a:solidFill>
        </a:fill>
      </a:tcStyle>
    </a:band1V>
    <a:band2V>
      <a:tcTxStyle/>
    </a:band2V>
    <a:lastCol>
      <a:tcTxStyle b="on" i="off">
        <a:font>
          <a:latin typeface="Arial"/>
          <a:ea typeface="Arial"/>
          <a:cs typeface="Arial"/>
        </a:font>
        <a:schemeClr val="lt1"/>
      </a:tcTxStyle>
      <a:tcStyle>
        <a:fill>
          <a:solidFill>
            <a:schemeClr val="accent1"/>
          </a:solidFill>
        </a:fill>
      </a:tcStyle>
    </a:lastCol>
    <a:firstCol>
      <a:tcTxStyle b="on" i="off">
        <a:font>
          <a:latin typeface="Arial"/>
          <a:ea typeface="Arial"/>
          <a:cs typeface="Arial"/>
        </a:font>
        <a:schemeClr val="lt1"/>
      </a:tcTxStyle>
      <a:tcStyle>
        <a:fill>
          <a:solidFill>
            <a:schemeClr val="accent1"/>
          </a:solidFill>
        </a:fill>
      </a:tcStyle>
    </a:firstCol>
    <a:lastRow>
      <a:tcTxStyle b="on" i="off">
        <a:font>
          <a:latin typeface="Arial"/>
          <a:ea typeface="Arial"/>
          <a:cs typeface="Arial"/>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a:seCell>
    <a:swCell>
      <a:tcTxStyle/>
    </a:swCell>
    <a:firstRow>
      <a:tcTxStyle b="on" i="off">
        <a:font>
          <a:latin typeface="Arial"/>
          <a:ea typeface="Arial"/>
          <a:cs typeface="Arial"/>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1620" orient="horz"/>
        <p:guide pos="2880"/>
      </p:guideLst>
    </p:cSldViewPr>
  </p:slideViewPr>
  <p:notesViewPr>
    <p:cSldViewPr snapToGrid="0">
      <p:cViewPr varScale="1">
        <p:scale>
          <a:sx n="100" d="100"/>
          <a:sy n="100" d="100"/>
        </p:scale>
        <p:origin x="0" y="0"/>
      </p:cViewPr>
      <p:guideLst>
        <p:guide pos="3024" orient="horz"/>
        <p:guide pos="2304"/>
      </p:guideLst>
    </p:cSldViewPr>
  </p:notesViewPr>
</p:viewPr>
</file>

<file path=ppt/_rels/presentation.xml.rels><?xml version="1.0" encoding="UTF-8" standalone="yes"?><Relationships xmlns="http://schemas.openxmlformats.org/package/2006/relationships"><Relationship Id="rId40" Type="http://schemas.openxmlformats.org/officeDocument/2006/relationships/slide" Target="slides/slide33.xml"/><Relationship Id="rId42" Type="http://schemas.openxmlformats.org/officeDocument/2006/relationships/slide" Target="slides/slide35.xml"/><Relationship Id="rId41" Type="http://schemas.openxmlformats.org/officeDocument/2006/relationships/slide" Target="slides/slide34.xml"/><Relationship Id="rId44" Type="http://schemas.openxmlformats.org/officeDocument/2006/relationships/slide" Target="slides/slide37.xml"/><Relationship Id="rId43" Type="http://schemas.openxmlformats.org/officeDocument/2006/relationships/slide" Target="slides/slide36.xml"/><Relationship Id="rId46" Type="http://schemas.openxmlformats.org/officeDocument/2006/relationships/slide" Target="slides/slide39.xml"/><Relationship Id="rId45" Type="http://schemas.openxmlformats.org/officeDocument/2006/relationships/slide" Target="slides/slide3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2.xml"/><Relationship Id="rId48" Type="http://schemas.openxmlformats.org/officeDocument/2006/relationships/slide" Target="slides/slide41.xml"/><Relationship Id="rId47" Type="http://schemas.openxmlformats.org/officeDocument/2006/relationships/slide" Target="slides/slide40.xml"/><Relationship Id="rId49" Type="http://schemas.openxmlformats.org/officeDocument/2006/relationships/slide" Target="slides/slide42.xml"/><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notesMaster" Target="notesMasters/notesMaster1.xml"/><Relationship Id="rId8" Type="http://schemas.openxmlformats.org/officeDocument/2006/relationships/slide" Target="slides/slide1.xml"/><Relationship Id="rId31" Type="http://schemas.openxmlformats.org/officeDocument/2006/relationships/slide" Target="slides/slide24.xml"/><Relationship Id="rId30" Type="http://schemas.openxmlformats.org/officeDocument/2006/relationships/slide" Target="slides/slide23.xml"/><Relationship Id="rId33" Type="http://schemas.openxmlformats.org/officeDocument/2006/relationships/slide" Target="slides/slide26.xml"/><Relationship Id="rId32" Type="http://schemas.openxmlformats.org/officeDocument/2006/relationships/slide" Target="slides/slide25.xml"/><Relationship Id="rId35" Type="http://schemas.openxmlformats.org/officeDocument/2006/relationships/slide" Target="slides/slide28.xml"/><Relationship Id="rId34" Type="http://schemas.openxmlformats.org/officeDocument/2006/relationships/slide" Target="slides/slide27.xml"/><Relationship Id="rId37" Type="http://schemas.openxmlformats.org/officeDocument/2006/relationships/slide" Target="slides/slide30.xml"/><Relationship Id="rId36" Type="http://schemas.openxmlformats.org/officeDocument/2006/relationships/slide" Target="slides/slide29.xml"/><Relationship Id="rId39" Type="http://schemas.openxmlformats.org/officeDocument/2006/relationships/slide" Target="slides/slide32.xml"/><Relationship Id="rId38" Type="http://schemas.openxmlformats.org/officeDocument/2006/relationships/slide" Target="slides/slide31.xml"/><Relationship Id="rId62" Type="http://schemas.openxmlformats.org/officeDocument/2006/relationships/font" Target="fonts/Garamond-boldItalic.fntdata"/><Relationship Id="rId61" Type="http://schemas.openxmlformats.org/officeDocument/2006/relationships/font" Target="fonts/Garamond-italic.fntdata"/><Relationship Id="rId20" Type="http://schemas.openxmlformats.org/officeDocument/2006/relationships/slide" Target="slides/slide13.xml"/><Relationship Id="rId63" Type="http://customschemas.google.com/relationships/presentationmetadata" Target="metadata"/><Relationship Id="rId22" Type="http://schemas.openxmlformats.org/officeDocument/2006/relationships/slide" Target="slides/slide15.xml"/><Relationship Id="rId21" Type="http://schemas.openxmlformats.org/officeDocument/2006/relationships/slide" Target="slides/slide14.xml"/><Relationship Id="rId24" Type="http://schemas.openxmlformats.org/officeDocument/2006/relationships/slide" Target="slides/slide17.xml"/><Relationship Id="rId23" Type="http://schemas.openxmlformats.org/officeDocument/2006/relationships/slide" Target="slides/slide16.xml"/><Relationship Id="rId60" Type="http://schemas.openxmlformats.org/officeDocument/2006/relationships/font" Target="fonts/Garamond-bold.fntdata"/><Relationship Id="rId26" Type="http://schemas.openxmlformats.org/officeDocument/2006/relationships/slide" Target="slides/slide19.xml"/><Relationship Id="rId25" Type="http://schemas.openxmlformats.org/officeDocument/2006/relationships/slide" Target="slides/slide18.xml"/><Relationship Id="rId28" Type="http://schemas.openxmlformats.org/officeDocument/2006/relationships/slide" Target="slides/slide21.xml"/><Relationship Id="rId27" Type="http://schemas.openxmlformats.org/officeDocument/2006/relationships/slide" Target="slides/slide20.xml"/><Relationship Id="rId29" Type="http://schemas.openxmlformats.org/officeDocument/2006/relationships/slide" Target="slides/slide22.xml"/><Relationship Id="rId51" Type="http://schemas.openxmlformats.org/officeDocument/2006/relationships/slide" Target="slides/slide44.xml"/><Relationship Id="rId50" Type="http://schemas.openxmlformats.org/officeDocument/2006/relationships/slide" Target="slides/slide43.xml"/><Relationship Id="rId53" Type="http://schemas.openxmlformats.org/officeDocument/2006/relationships/slide" Target="slides/slide46.xml"/><Relationship Id="rId52" Type="http://schemas.openxmlformats.org/officeDocument/2006/relationships/slide" Target="slides/slide45.xml"/><Relationship Id="rId11" Type="http://schemas.openxmlformats.org/officeDocument/2006/relationships/slide" Target="slides/slide4.xml"/><Relationship Id="rId55" Type="http://schemas.openxmlformats.org/officeDocument/2006/relationships/slide" Target="slides/slide48.xml"/><Relationship Id="rId10" Type="http://schemas.openxmlformats.org/officeDocument/2006/relationships/slide" Target="slides/slide3.xml"/><Relationship Id="rId54" Type="http://schemas.openxmlformats.org/officeDocument/2006/relationships/slide" Target="slides/slide47.xml"/><Relationship Id="rId13" Type="http://schemas.openxmlformats.org/officeDocument/2006/relationships/slide" Target="slides/slide6.xml"/><Relationship Id="rId57" Type="http://schemas.openxmlformats.org/officeDocument/2006/relationships/slide" Target="slides/slide50.xml"/><Relationship Id="rId12" Type="http://schemas.openxmlformats.org/officeDocument/2006/relationships/slide" Target="slides/slide5.xml"/><Relationship Id="rId56" Type="http://schemas.openxmlformats.org/officeDocument/2006/relationships/slide" Target="slides/slide49.xml"/><Relationship Id="rId15" Type="http://schemas.openxmlformats.org/officeDocument/2006/relationships/slide" Target="slides/slide8.xml"/><Relationship Id="rId59" Type="http://schemas.openxmlformats.org/officeDocument/2006/relationships/font" Target="fonts/Garamond-regular.fntdata"/><Relationship Id="rId14" Type="http://schemas.openxmlformats.org/officeDocument/2006/relationships/slide" Target="slides/slide7.xml"/><Relationship Id="rId58" Type="http://schemas.openxmlformats.org/officeDocument/2006/relationships/slide" Target="slides/slide51.xml"/><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3169920" cy="480059"/>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chemeClr val="dk1"/>
              </a:buClr>
              <a:buSzPts val="1300"/>
              <a:buFont typeface="Calibri"/>
              <a:buNone/>
              <a:defRPr b="0" i="0" sz="13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4143587" y="0"/>
            <a:ext cx="3169920" cy="480059"/>
          </a:xfrm>
          <a:prstGeom prst="rect">
            <a:avLst/>
          </a:prstGeom>
          <a:noFill/>
          <a:ln>
            <a:noFill/>
          </a:ln>
        </p:spPr>
        <p:txBody>
          <a:bodyPr anchorCtr="0" anchor="t" bIns="91425" lIns="91425" spcFirstLastPara="1" rIns="91425" wrap="square" tIns="91425">
            <a:noAutofit/>
          </a:bodyPr>
          <a:lstStyle>
            <a:lvl1pPr lvl="0" marR="0" rtl="0" algn="r">
              <a:lnSpc>
                <a:spcPct val="100000"/>
              </a:lnSpc>
              <a:spcBef>
                <a:spcPts val="0"/>
              </a:spcBef>
              <a:spcAft>
                <a:spcPts val="0"/>
              </a:spcAft>
              <a:buClr>
                <a:schemeClr val="dk1"/>
              </a:buClr>
              <a:buSzPts val="1300"/>
              <a:buFont typeface="Calibri"/>
              <a:buNone/>
              <a:defRPr b="0" i="0" sz="13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457200" y="720725"/>
            <a:ext cx="6400800" cy="36004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731520" y="4560569"/>
            <a:ext cx="5852159" cy="4320539"/>
          </a:xfrm>
          <a:prstGeom prst="rect">
            <a:avLst/>
          </a:prstGeom>
          <a:noFill/>
          <a:ln>
            <a:noFill/>
          </a:ln>
        </p:spPr>
        <p:txBody>
          <a:bodyPr anchorCtr="0" anchor="t" bIns="91425" lIns="91425" spcFirstLastPara="1" rIns="91425" wrap="square" tIns="91425">
            <a:noAutofit/>
          </a:bodyPr>
          <a:lstStyle>
            <a:lvl1pPr indent="-228600" lvl="0" marL="457200" marR="0" rtl="0" algn="l">
              <a:spcBef>
                <a:spcPts val="0"/>
              </a:spcBef>
              <a:spcAft>
                <a:spcPts val="0"/>
              </a:spcAft>
              <a:buClr>
                <a:schemeClr val="dk1"/>
              </a:buClr>
              <a:buSzPts val="1200"/>
              <a:buFont typeface="Calibri"/>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Clr>
                <a:schemeClr val="dk1"/>
              </a:buClr>
              <a:buSzPts val="1200"/>
              <a:buFont typeface="Calibri"/>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Clr>
                <a:schemeClr val="dk1"/>
              </a:buClr>
              <a:buSzPts val="1200"/>
              <a:buFont typeface="Calibri"/>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Clr>
                <a:schemeClr val="dk1"/>
              </a:buClr>
              <a:buSzPts val="1200"/>
              <a:buFont typeface="Calibri"/>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Clr>
                <a:schemeClr val="dk1"/>
              </a:buClr>
              <a:buSzPts val="1200"/>
              <a:buFont typeface="Calibri"/>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Clr>
                <a:schemeClr val="dk1"/>
              </a:buClr>
              <a:buSzPts val="1200"/>
              <a:buFont typeface="Calibri"/>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Clr>
                <a:schemeClr val="dk1"/>
              </a:buClr>
              <a:buSzPts val="1200"/>
              <a:buFont typeface="Calibri"/>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Clr>
                <a:schemeClr val="dk1"/>
              </a:buClr>
              <a:buSzPts val="1200"/>
              <a:buFont typeface="Calibri"/>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Clr>
                <a:schemeClr val="dk1"/>
              </a:buClr>
              <a:buSzPts val="1200"/>
              <a:buFont typeface="Calibri"/>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9119474"/>
            <a:ext cx="3169920" cy="480059"/>
          </a:xfrm>
          <a:prstGeom prst="rect">
            <a:avLst/>
          </a:prstGeom>
          <a:noFill/>
          <a:ln>
            <a:noFill/>
          </a:ln>
        </p:spPr>
        <p:txBody>
          <a:bodyPr anchorCtr="0" anchor="b" bIns="91425" lIns="91425" spcFirstLastPara="1" rIns="91425" wrap="square" tIns="91425">
            <a:noAutofit/>
          </a:bodyPr>
          <a:lstStyle>
            <a:lvl1pPr lvl="0" marR="0" rtl="0" algn="l">
              <a:lnSpc>
                <a:spcPct val="100000"/>
              </a:lnSpc>
              <a:spcBef>
                <a:spcPts val="0"/>
              </a:spcBef>
              <a:spcAft>
                <a:spcPts val="0"/>
              </a:spcAft>
              <a:buClr>
                <a:schemeClr val="dk1"/>
              </a:buClr>
              <a:buSzPts val="1300"/>
              <a:buFont typeface="Calibri"/>
              <a:buNone/>
              <a:defRPr b="0" i="0" sz="13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4143587" y="9119474"/>
            <a:ext cx="3169920" cy="480059"/>
          </a:xfrm>
          <a:prstGeom prst="rect">
            <a:avLst/>
          </a:prstGeom>
          <a:noFill/>
          <a:ln>
            <a:noFill/>
          </a:ln>
        </p:spPr>
        <p:txBody>
          <a:bodyPr anchorCtr="0" anchor="b" bIns="48325" lIns="96650" spcFirstLastPara="1" rIns="96650" wrap="square" tIns="48325">
            <a:noAutofit/>
          </a:bodyPr>
          <a:lstStyle/>
          <a:p>
            <a:pPr indent="0" lvl="0" marL="0" marR="0" rtl="0" algn="r">
              <a:lnSpc>
                <a:spcPct val="100000"/>
              </a:lnSpc>
              <a:spcBef>
                <a:spcPts val="0"/>
              </a:spcBef>
              <a:spcAft>
                <a:spcPts val="0"/>
              </a:spcAft>
              <a:buClr>
                <a:schemeClr val="dk1"/>
              </a:buClr>
              <a:buSzPts val="325"/>
              <a:buFont typeface="Calibri"/>
              <a:buNone/>
            </a:pPr>
            <a:fld id="{00000000-1234-1234-1234-123412341234}" type="slidenum">
              <a:rPr b="0" i="0" lang="en-US" sz="1300" u="none" cap="none" strike="noStrike">
                <a:solidFill>
                  <a:schemeClr val="dk1"/>
                </a:solidFill>
                <a:latin typeface="Calibri"/>
                <a:ea typeface="Calibri"/>
                <a:cs typeface="Calibri"/>
                <a:sym typeface="Calibri"/>
              </a:rPr>
              <a:t>‹#›</a:t>
            </a:fld>
            <a:endParaRPr b="0" i="0" sz="13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8" name="Shape 168"/>
        <p:cNvGrpSpPr/>
        <p:nvPr/>
      </p:nvGrpSpPr>
      <p:grpSpPr>
        <a:xfrm>
          <a:off x="0" y="0"/>
          <a:ext cx="0" cy="0"/>
          <a:chOff x="0" y="0"/>
          <a:chExt cx="0" cy="0"/>
        </a:xfrm>
      </p:grpSpPr>
      <p:sp>
        <p:nvSpPr>
          <p:cNvPr id="169" name="Google Shape;169;p1:notes"/>
          <p:cNvSpPr/>
          <p:nvPr>
            <p:ph idx="2" type="sldImg"/>
          </p:nvPr>
        </p:nvSpPr>
        <p:spPr>
          <a:xfrm>
            <a:off x="457200" y="720725"/>
            <a:ext cx="6400800" cy="36004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0" name="Google Shape;170;p1:notes"/>
          <p:cNvSpPr txBox="1"/>
          <p:nvPr>
            <p:ph idx="1" type="body"/>
          </p:nvPr>
        </p:nvSpPr>
        <p:spPr>
          <a:xfrm>
            <a:off x="731520" y="4560569"/>
            <a:ext cx="5852159" cy="4320539"/>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SzPts val="1200"/>
              <a:buFont typeface="Calibri"/>
              <a:buNone/>
            </a:pPr>
            <a:r>
              <a:t/>
            </a:r>
            <a:endParaRPr/>
          </a:p>
        </p:txBody>
      </p:sp>
      <p:sp>
        <p:nvSpPr>
          <p:cNvPr id="171" name="Google Shape;171;p1:notes"/>
          <p:cNvSpPr txBox="1"/>
          <p:nvPr>
            <p:ph idx="12" type="sldNum"/>
          </p:nvPr>
        </p:nvSpPr>
        <p:spPr>
          <a:xfrm>
            <a:off x="4143587" y="9119474"/>
            <a:ext cx="3169920" cy="480059"/>
          </a:xfrm>
          <a:prstGeom prst="rect">
            <a:avLst/>
          </a:prstGeom>
          <a:noFill/>
          <a:ln>
            <a:noFill/>
          </a:ln>
        </p:spPr>
        <p:txBody>
          <a:bodyPr anchorCtr="0" anchor="b" bIns="48325" lIns="96650" spcFirstLastPara="1" rIns="96650" wrap="square" tIns="48325">
            <a:noAutofit/>
          </a:bodyPr>
          <a:lstStyle/>
          <a:p>
            <a:pPr indent="0" lvl="0" marL="0" marR="0" rtl="0" algn="r">
              <a:lnSpc>
                <a:spcPct val="100000"/>
              </a:lnSpc>
              <a:spcBef>
                <a:spcPts val="0"/>
              </a:spcBef>
              <a:spcAft>
                <a:spcPts val="0"/>
              </a:spcAft>
              <a:buClr>
                <a:schemeClr val="dk1"/>
              </a:buClr>
              <a:buSzPts val="325"/>
              <a:buFont typeface="Calibri"/>
              <a:buNone/>
            </a:pPr>
            <a:fld id="{00000000-1234-1234-1234-123412341234}" type="slidenum">
              <a:rPr b="0" i="0" lang="en-US" sz="1300" u="none" cap="none" strike="noStrike">
                <a:solidFill>
                  <a:schemeClr val="dk1"/>
                </a:solidFill>
                <a:latin typeface="Calibri"/>
                <a:ea typeface="Calibri"/>
                <a:cs typeface="Calibri"/>
                <a:sym typeface="Calibri"/>
              </a:rPr>
              <a:t>‹#›</a:t>
            </a:fld>
            <a:endParaRPr b="0" i="0" sz="13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6" name="Shape 176"/>
        <p:cNvGrpSpPr/>
        <p:nvPr/>
      </p:nvGrpSpPr>
      <p:grpSpPr>
        <a:xfrm>
          <a:off x="0" y="0"/>
          <a:ext cx="0" cy="0"/>
          <a:chOff x="0" y="0"/>
          <a:chExt cx="0" cy="0"/>
        </a:xfrm>
      </p:grpSpPr>
      <p:sp>
        <p:nvSpPr>
          <p:cNvPr id="177" name="Google Shape;177;p2:notes"/>
          <p:cNvSpPr/>
          <p:nvPr>
            <p:ph idx="2" type="sldImg"/>
          </p:nvPr>
        </p:nvSpPr>
        <p:spPr>
          <a:xfrm>
            <a:off x="457200" y="720725"/>
            <a:ext cx="6400800" cy="36004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8" name="Google Shape;178;p2:notes"/>
          <p:cNvSpPr txBox="1"/>
          <p:nvPr>
            <p:ph idx="1" type="body"/>
          </p:nvPr>
        </p:nvSpPr>
        <p:spPr>
          <a:xfrm>
            <a:off x="731520" y="4560569"/>
            <a:ext cx="5852159" cy="4320539"/>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Calibri"/>
              <a:buNone/>
            </a:pPr>
            <a:r>
              <a:rPr b="1" i="0" lang="en-US" sz="1200" u="none" cap="none" strike="noStrike">
                <a:solidFill>
                  <a:srgbClr val="000000"/>
                </a:solidFill>
                <a:latin typeface="Calibri"/>
                <a:ea typeface="Calibri"/>
                <a:cs typeface="Calibri"/>
                <a:sym typeface="Calibri"/>
              </a:rPr>
              <a:t>Purpose: Why do we need this training?</a:t>
            </a:r>
            <a:r>
              <a:rPr b="0" i="0" lang="en-US" sz="1200" u="none" cap="none" strike="noStrike">
                <a:solidFill>
                  <a:srgbClr val="000000"/>
                </a:solidFill>
                <a:latin typeface="Calibri"/>
                <a:ea typeface="Calibri"/>
                <a:cs typeface="Calibri"/>
                <a:sym typeface="Calibri"/>
              </a:rPr>
              <a:t> </a:t>
            </a:r>
            <a:endParaRPr/>
          </a:p>
          <a:p>
            <a:pPr indent="0" lvl="0" marL="0" marR="0" rtl="0" algn="l">
              <a:lnSpc>
                <a:spcPct val="100000"/>
              </a:lnSpc>
              <a:spcBef>
                <a:spcPts val="0"/>
              </a:spcBef>
              <a:spcAft>
                <a:spcPts val="0"/>
              </a:spcAft>
              <a:buClr>
                <a:srgbClr val="000000"/>
              </a:buClr>
              <a:buSzPts val="1200"/>
              <a:buFont typeface="Calibri"/>
              <a:buNone/>
            </a:pPr>
            <a:r>
              <a:rPr b="0" i="0" lang="en-US" sz="1200" u="none" cap="none" strike="noStrike">
                <a:solidFill>
                  <a:srgbClr val="000000"/>
                </a:solidFill>
                <a:latin typeface="Calibri"/>
                <a:ea typeface="Calibri"/>
                <a:cs typeface="Calibri"/>
                <a:sym typeface="Calibri"/>
              </a:rPr>
              <a:t>Kiwanis is committed to maintaining policies and procedures that create safe places for all Kiwanis members and the youth that we serve. </a:t>
            </a:r>
            <a:endParaRPr/>
          </a:p>
          <a:p>
            <a:pPr indent="-76200" lvl="0" marL="0" marR="0" rtl="0" algn="l">
              <a:lnSpc>
                <a:spcPct val="100000"/>
              </a:lnSpc>
              <a:spcBef>
                <a:spcPts val="0"/>
              </a:spcBef>
              <a:spcAft>
                <a:spcPts val="0"/>
              </a:spcAft>
              <a:buClr>
                <a:srgbClr val="000000"/>
              </a:buClr>
              <a:buSzPts val="1200"/>
              <a:buFont typeface="Calibri"/>
              <a:buChar char="•"/>
            </a:pPr>
            <a:r>
              <a:rPr b="0" i="0" lang="en-US" sz="1200" u="none" cap="none" strike="noStrike">
                <a:solidFill>
                  <a:srgbClr val="000000"/>
                </a:solidFill>
                <a:latin typeface="Calibri"/>
                <a:ea typeface="Calibri"/>
                <a:cs typeface="Calibri"/>
                <a:sym typeface="Calibri"/>
              </a:rPr>
              <a:t>Almost all Kiwanis clubs sponsor an SLP club and/or do projects with youth. There are more than 300,000 members of the Kiwanis youth programs that Kiwanians sponsor and interact with.</a:t>
            </a:r>
            <a:endParaRPr/>
          </a:p>
          <a:p>
            <a:pPr indent="-76200" lvl="0" marL="0" marR="0" rtl="0" algn="l">
              <a:lnSpc>
                <a:spcPct val="100000"/>
              </a:lnSpc>
              <a:spcBef>
                <a:spcPts val="0"/>
              </a:spcBef>
              <a:spcAft>
                <a:spcPts val="0"/>
              </a:spcAft>
              <a:buClr>
                <a:srgbClr val="000000"/>
              </a:buClr>
              <a:buSzPts val="1200"/>
              <a:buFont typeface="Calibri"/>
              <a:buChar char="•"/>
            </a:pPr>
            <a:r>
              <a:rPr b="0" i="0" lang="en-US" sz="1200" u="none" cap="none" strike="noStrike">
                <a:solidFill>
                  <a:srgbClr val="000000"/>
                </a:solidFill>
                <a:latin typeface="Calibri"/>
                <a:ea typeface="Calibri"/>
                <a:cs typeface="Calibri"/>
                <a:sym typeface="Calibri"/>
              </a:rPr>
              <a:t>When we work with and mentor youth during projects and activities, their care and welfare are being entrusted to us. Parents, guardians, community members and these young people trust that our programs and events are a safe place for them.</a:t>
            </a:r>
            <a:endParaRPr/>
          </a:p>
        </p:txBody>
      </p:sp>
      <p:sp>
        <p:nvSpPr>
          <p:cNvPr id="179" name="Google Shape;179;p2:notes"/>
          <p:cNvSpPr txBox="1"/>
          <p:nvPr>
            <p:ph idx="12" type="sldNum"/>
          </p:nvPr>
        </p:nvSpPr>
        <p:spPr>
          <a:xfrm>
            <a:off x="4143587" y="9119474"/>
            <a:ext cx="3169920" cy="480059"/>
          </a:xfrm>
          <a:prstGeom prst="rect">
            <a:avLst/>
          </a:prstGeom>
          <a:noFill/>
          <a:ln>
            <a:noFill/>
          </a:ln>
        </p:spPr>
        <p:txBody>
          <a:bodyPr anchorCtr="0" anchor="b" bIns="48325" lIns="96650" spcFirstLastPara="1" rIns="96650" wrap="square" tIns="48325">
            <a:noAutofit/>
          </a:bodyPr>
          <a:lstStyle/>
          <a:p>
            <a:pPr indent="0" lvl="0" marL="0" marR="0" rtl="0" algn="r">
              <a:lnSpc>
                <a:spcPct val="100000"/>
              </a:lnSpc>
              <a:spcBef>
                <a:spcPts val="0"/>
              </a:spcBef>
              <a:spcAft>
                <a:spcPts val="0"/>
              </a:spcAft>
              <a:buClr>
                <a:schemeClr val="dk1"/>
              </a:buClr>
              <a:buSzPts val="325"/>
              <a:buFont typeface="Calibri"/>
              <a:buNone/>
            </a:pPr>
            <a:fld id="{00000000-1234-1234-1234-123412341234}" type="slidenum">
              <a:rPr b="0" i="0" lang="en-US" sz="1300" u="none" cap="none" strike="noStrike">
                <a:solidFill>
                  <a:schemeClr val="dk1"/>
                </a:solidFill>
                <a:latin typeface="Calibri"/>
                <a:ea typeface="Calibri"/>
                <a:cs typeface="Calibri"/>
                <a:sym typeface="Calibri"/>
              </a:rPr>
              <a:t>‹#›</a:t>
            </a:fld>
            <a:endParaRPr b="0" i="0" sz="13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3" name="Shape 183"/>
        <p:cNvGrpSpPr/>
        <p:nvPr/>
      </p:nvGrpSpPr>
      <p:grpSpPr>
        <a:xfrm>
          <a:off x="0" y="0"/>
          <a:ext cx="0" cy="0"/>
          <a:chOff x="0" y="0"/>
          <a:chExt cx="0" cy="0"/>
        </a:xfrm>
      </p:grpSpPr>
      <p:sp>
        <p:nvSpPr>
          <p:cNvPr id="184" name="Google Shape;184;g8d95296d0b_0_6:notes"/>
          <p:cNvSpPr/>
          <p:nvPr>
            <p:ph idx="2" type="sldImg"/>
          </p:nvPr>
        </p:nvSpPr>
        <p:spPr>
          <a:xfrm>
            <a:off x="457200" y="720725"/>
            <a:ext cx="6400800" cy="3600600"/>
          </a:xfrm>
          <a:custGeom>
            <a:rect b="b" l="l" r="r" t="t"/>
            <a:pathLst>
              <a:path extrusionOk="0" h="120000" w="120000">
                <a:moveTo>
                  <a:pt x="0" y="0"/>
                </a:moveTo>
                <a:lnTo>
                  <a:pt x="120000" y="0"/>
                </a:lnTo>
                <a:lnTo>
                  <a:pt x="120000" y="120000"/>
                </a:lnTo>
                <a:lnTo>
                  <a:pt x="0" y="120000"/>
                </a:lnTo>
                <a:close/>
              </a:path>
            </a:pathLst>
          </a:custGeom>
        </p:spPr>
      </p:sp>
      <p:sp>
        <p:nvSpPr>
          <p:cNvPr id="185" name="Google Shape;185;g8d95296d0b_0_6:notes"/>
          <p:cNvSpPr txBox="1"/>
          <p:nvPr>
            <p:ph idx="1" type="body"/>
          </p:nvPr>
        </p:nvSpPr>
        <p:spPr>
          <a:xfrm>
            <a:off x="731520" y="4560569"/>
            <a:ext cx="5852100" cy="432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g8d95296d0b_0_6:notes"/>
          <p:cNvSpPr txBox="1"/>
          <p:nvPr>
            <p:ph idx="12" type="sldNum"/>
          </p:nvPr>
        </p:nvSpPr>
        <p:spPr>
          <a:xfrm>
            <a:off x="4143587" y="9119474"/>
            <a:ext cx="3169800" cy="480000"/>
          </a:xfrm>
          <a:prstGeom prst="rect">
            <a:avLst/>
          </a:prstGeom>
        </p:spPr>
        <p:txBody>
          <a:bodyPr anchorCtr="0" anchor="b" bIns="48325" lIns="96650" spcFirstLastPara="1" rIns="96650" wrap="square" tIns="48325">
            <a:noAutofit/>
          </a:bodyPr>
          <a:lstStyle/>
          <a:p>
            <a:pPr indent="0" lvl="0" marL="0" rtl="0" algn="r">
              <a:spcBef>
                <a:spcPts val="0"/>
              </a:spcBef>
              <a:spcAft>
                <a:spcPts val="0"/>
              </a:spcAft>
              <a:buClr>
                <a:schemeClr val="dk1"/>
              </a:buClr>
              <a:buSzPts val="325"/>
              <a:buFont typeface="Calibri"/>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0" name="Shape 190"/>
        <p:cNvGrpSpPr/>
        <p:nvPr/>
      </p:nvGrpSpPr>
      <p:grpSpPr>
        <a:xfrm>
          <a:off x="0" y="0"/>
          <a:ext cx="0" cy="0"/>
          <a:chOff x="0" y="0"/>
          <a:chExt cx="0" cy="0"/>
        </a:xfrm>
      </p:grpSpPr>
      <p:sp>
        <p:nvSpPr>
          <p:cNvPr id="191" name="Google Shape;191;g8d95296d0b_0_12:notes"/>
          <p:cNvSpPr/>
          <p:nvPr>
            <p:ph idx="2" type="sldImg"/>
          </p:nvPr>
        </p:nvSpPr>
        <p:spPr>
          <a:xfrm>
            <a:off x="457200" y="720725"/>
            <a:ext cx="6400800" cy="3600600"/>
          </a:xfrm>
          <a:custGeom>
            <a:rect b="b" l="l" r="r" t="t"/>
            <a:pathLst>
              <a:path extrusionOk="0" h="120000" w="120000">
                <a:moveTo>
                  <a:pt x="0" y="0"/>
                </a:moveTo>
                <a:lnTo>
                  <a:pt x="120000" y="0"/>
                </a:lnTo>
                <a:lnTo>
                  <a:pt x="120000" y="120000"/>
                </a:lnTo>
                <a:lnTo>
                  <a:pt x="0" y="120000"/>
                </a:lnTo>
                <a:close/>
              </a:path>
            </a:pathLst>
          </a:custGeom>
        </p:spPr>
      </p:sp>
      <p:sp>
        <p:nvSpPr>
          <p:cNvPr id="192" name="Google Shape;192;g8d95296d0b_0_12:notes"/>
          <p:cNvSpPr txBox="1"/>
          <p:nvPr>
            <p:ph idx="1" type="body"/>
          </p:nvPr>
        </p:nvSpPr>
        <p:spPr>
          <a:xfrm>
            <a:off x="731520" y="4560569"/>
            <a:ext cx="5852100" cy="432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g8d95296d0b_0_12:notes"/>
          <p:cNvSpPr txBox="1"/>
          <p:nvPr>
            <p:ph idx="12" type="sldNum"/>
          </p:nvPr>
        </p:nvSpPr>
        <p:spPr>
          <a:xfrm>
            <a:off x="4143587" y="9119474"/>
            <a:ext cx="3169800" cy="480000"/>
          </a:xfrm>
          <a:prstGeom prst="rect">
            <a:avLst/>
          </a:prstGeom>
        </p:spPr>
        <p:txBody>
          <a:bodyPr anchorCtr="0" anchor="b" bIns="48325" lIns="96650" spcFirstLastPara="1" rIns="96650" wrap="square" tIns="48325">
            <a:noAutofit/>
          </a:bodyPr>
          <a:lstStyle/>
          <a:p>
            <a:pPr indent="0" lvl="0" marL="0" rtl="0" algn="r">
              <a:spcBef>
                <a:spcPts val="0"/>
              </a:spcBef>
              <a:spcAft>
                <a:spcPts val="0"/>
              </a:spcAft>
              <a:buClr>
                <a:schemeClr val="dk1"/>
              </a:buClr>
              <a:buSzPts val="325"/>
              <a:buFont typeface="Calibri"/>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7" name="Shape 197"/>
        <p:cNvGrpSpPr/>
        <p:nvPr/>
      </p:nvGrpSpPr>
      <p:grpSpPr>
        <a:xfrm>
          <a:off x="0" y="0"/>
          <a:ext cx="0" cy="0"/>
          <a:chOff x="0" y="0"/>
          <a:chExt cx="0" cy="0"/>
        </a:xfrm>
      </p:grpSpPr>
      <p:sp>
        <p:nvSpPr>
          <p:cNvPr id="198" name="Google Shape;198;g8d95296d0b_0_18:notes"/>
          <p:cNvSpPr/>
          <p:nvPr>
            <p:ph idx="2" type="sldImg"/>
          </p:nvPr>
        </p:nvSpPr>
        <p:spPr>
          <a:xfrm>
            <a:off x="457200" y="720725"/>
            <a:ext cx="6400800" cy="3600600"/>
          </a:xfrm>
          <a:custGeom>
            <a:rect b="b" l="l" r="r" t="t"/>
            <a:pathLst>
              <a:path extrusionOk="0" h="120000" w="120000">
                <a:moveTo>
                  <a:pt x="0" y="0"/>
                </a:moveTo>
                <a:lnTo>
                  <a:pt x="120000" y="0"/>
                </a:lnTo>
                <a:lnTo>
                  <a:pt x="120000" y="120000"/>
                </a:lnTo>
                <a:lnTo>
                  <a:pt x="0" y="120000"/>
                </a:lnTo>
                <a:close/>
              </a:path>
            </a:pathLst>
          </a:custGeom>
        </p:spPr>
      </p:sp>
      <p:sp>
        <p:nvSpPr>
          <p:cNvPr id="199" name="Google Shape;199;g8d95296d0b_0_18:notes"/>
          <p:cNvSpPr txBox="1"/>
          <p:nvPr>
            <p:ph idx="1" type="body"/>
          </p:nvPr>
        </p:nvSpPr>
        <p:spPr>
          <a:xfrm>
            <a:off x="731520" y="4560569"/>
            <a:ext cx="5852100" cy="432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g8d95296d0b_0_18:notes"/>
          <p:cNvSpPr txBox="1"/>
          <p:nvPr>
            <p:ph idx="12" type="sldNum"/>
          </p:nvPr>
        </p:nvSpPr>
        <p:spPr>
          <a:xfrm>
            <a:off x="4143587" y="9119474"/>
            <a:ext cx="3169800" cy="480000"/>
          </a:xfrm>
          <a:prstGeom prst="rect">
            <a:avLst/>
          </a:prstGeom>
        </p:spPr>
        <p:txBody>
          <a:bodyPr anchorCtr="0" anchor="b" bIns="48325" lIns="96650" spcFirstLastPara="1" rIns="96650" wrap="square" tIns="4832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4" name="Shape 204"/>
        <p:cNvGrpSpPr/>
        <p:nvPr/>
      </p:nvGrpSpPr>
      <p:grpSpPr>
        <a:xfrm>
          <a:off x="0" y="0"/>
          <a:ext cx="0" cy="0"/>
          <a:chOff x="0" y="0"/>
          <a:chExt cx="0" cy="0"/>
        </a:xfrm>
      </p:grpSpPr>
      <p:sp>
        <p:nvSpPr>
          <p:cNvPr id="205" name="Google Shape;205;p3:notes"/>
          <p:cNvSpPr/>
          <p:nvPr>
            <p:ph idx="2" type="sldImg"/>
          </p:nvPr>
        </p:nvSpPr>
        <p:spPr>
          <a:xfrm>
            <a:off x="457200" y="720725"/>
            <a:ext cx="6400800" cy="36004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6" name="Google Shape;206;p3:notes"/>
          <p:cNvSpPr txBox="1"/>
          <p:nvPr>
            <p:ph idx="1" type="body"/>
          </p:nvPr>
        </p:nvSpPr>
        <p:spPr>
          <a:xfrm>
            <a:off x="731520" y="4560569"/>
            <a:ext cx="5852159" cy="4320539"/>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rPr lang="en-US"/>
              <a:t>Why this training?</a:t>
            </a:r>
            <a:endParaRPr/>
          </a:p>
          <a:p>
            <a:pPr indent="0" lvl="0" marL="0" rtl="0" algn="l">
              <a:spcBef>
                <a:spcPts val="0"/>
              </a:spcBef>
              <a:spcAft>
                <a:spcPts val="0"/>
              </a:spcAft>
              <a:buClr>
                <a:schemeClr val="dk1"/>
              </a:buClr>
              <a:buSzPts val="1200"/>
              <a:buFont typeface="Calibri"/>
              <a:buNone/>
            </a:pPr>
            <a:r>
              <a:t/>
            </a:r>
            <a:endParaRPr/>
          </a:p>
          <a:p>
            <a:pPr indent="0" lvl="0" marL="0" rtl="0" algn="l">
              <a:spcBef>
                <a:spcPts val="0"/>
              </a:spcBef>
              <a:spcAft>
                <a:spcPts val="0"/>
              </a:spcAft>
              <a:buClr>
                <a:schemeClr val="dk1"/>
              </a:buClr>
              <a:buSzPts val="1200"/>
              <a:buFont typeface="Calibri"/>
              <a:buNone/>
            </a:pPr>
            <a:r>
              <a:rPr lang="en-US"/>
              <a:t>Finally, Kiwanians in particular have good reason to act with the highest standards. If we want to be the premier provider of youth service clubs and programs, we need to hold ourselves and our fellow members to the highest standards of conduct and awareness. </a:t>
            </a:r>
            <a:endParaRPr/>
          </a:p>
          <a:p>
            <a:pPr indent="0" lvl="0" marL="0" rtl="0" algn="l">
              <a:spcBef>
                <a:spcPts val="0"/>
              </a:spcBef>
              <a:spcAft>
                <a:spcPts val="0"/>
              </a:spcAft>
              <a:buClr>
                <a:schemeClr val="dk1"/>
              </a:buClr>
              <a:buSzPts val="1200"/>
              <a:buFont typeface="Calibri"/>
              <a:buNone/>
            </a:pPr>
            <a:r>
              <a:rPr lang="en-US"/>
              <a:t> </a:t>
            </a:r>
            <a:endParaRPr/>
          </a:p>
          <a:p>
            <a:pPr indent="0" lvl="0" marL="0" rtl="0" algn="l">
              <a:spcBef>
                <a:spcPts val="0"/>
              </a:spcBef>
              <a:spcAft>
                <a:spcPts val="0"/>
              </a:spcAft>
              <a:buClr>
                <a:schemeClr val="dk1"/>
              </a:buClr>
              <a:buSzPts val="1200"/>
              <a:buFont typeface="Calibri"/>
              <a:buNone/>
            </a:pPr>
            <a:r>
              <a:rPr lang="en-US"/>
              <a:t>And then there’s the best reason of all: It’s the right thing to do.</a:t>
            </a:r>
            <a:endParaRPr/>
          </a:p>
          <a:p>
            <a:pPr indent="0" lvl="0" marL="0" marR="0" rtl="0" algn="l">
              <a:spcBef>
                <a:spcPts val="0"/>
              </a:spcBef>
              <a:spcAft>
                <a:spcPts val="0"/>
              </a:spcAft>
              <a:buClr>
                <a:schemeClr val="dk1"/>
              </a:buClr>
              <a:buSzPts val="1200"/>
              <a:buFont typeface="Calibri"/>
              <a:buNone/>
            </a:pPr>
            <a:r>
              <a:t/>
            </a:r>
            <a:endParaRPr/>
          </a:p>
        </p:txBody>
      </p:sp>
      <p:sp>
        <p:nvSpPr>
          <p:cNvPr id="207" name="Google Shape;207;p3:notes"/>
          <p:cNvSpPr txBox="1"/>
          <p:nvPr>
            <p:ph idx="12" type="sldNum"/>
          </p:nvPr>
        </p:nvSpPr>
        <p:spPr>
          <a:xfrm>
            <a:off x="4143587" y="9119474"/>
            <a:ext cx="3169920" cy="480059"/>
          </a:xfrm>
          <a:prstGeom prst="rect">
            <a:avLst/>
          </a:prstGeom>
          <a:noFill/>
          <a:ln>
            <a:noFill/>
          </a:ln>
        </p:spPr>
        <p:txBody>
          <a:bodyPr anchorCtr="0" anchor="b" bIns="48325" lIns="96650" spcFirstLastPara="1" rIns="96650" wrap="square" tIns="48325">
            <a:noAutofit/>
          </a:bodyPr>
          <a:lstStyle/>
          <a:p>
            <a:pPr indent="0" lvl="0" marL="0" marR="0" rtl="0" algn="r">
              <a:lnSpc>
                <a:spcPct val="100000"/>
              </a:lnSpc>
              <a:spcBef>
                <a:spcPts val="0"/>
              </a:spcBef>
              <a:spcAft>
                <a:spcPts val="0"/>
              </a:spcAft>
              <a:buClr>
                <a:schemeClr val="dk1"/>
              </a:buClr>
              <a:buSzPts val="325"/>
              <a:buFont typeface="Calibri"/>
              <a:buNone/>
            </a:pPr>
            <a:fld id="{00000000-1234-1234-1234-123412341234}" type="slidenum">
              <a:rPr b="0" i="0" lang="en-US" sz="1300" u="none" cap="none" strike="noStrike">
                <a:solidFill>
                  <a:schemeClr val="dk1"/>
                </a:solidFill>
                <a:latin typeface="Calibri"/>
                <a:ea typeface="Calibri"/>
                <a:cs typeface="Calibri"/>
                <a:sym typeface="Calibri"/>
              </a:rPr>
              <a:t>‹#›</a:t>
            </a:fld>
            <a:endParaRPr b="0" i="0" sz="13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1" name="Shape 211"/>
        <p:cNvGrpSpPr/>
        <p:nvPr/>
      </p:nvGrpSpPr>
      <p:grpSpPr>
        <a:xfrm>
          <a:off x="0" y="0"/>
          <a:ext cx="0" cy="0"/>
          <a:chOff x="0" y="0"/>
          <a:chExt cx="0" cy="0"/>
        </a:xfrm>
      </p:grpSpPr>
      <p:sp>
        <p:nvSpPr>
          <p:cNvPr id="212" name="Google Shape;212;g8d95296d0b_0_24:notes"/>
          <p:cNvSpPr/>
          <p:nvPr>
            <p:ph idx="2" type="sldImg"/>
          </p:nvPr>
        </p:nvSpPr>
        <p:spPr>
          <a:xfrm>
            <a:off x="457200" y="720725"/>
            <a:ext cx="6400800" cy="3600600"/>
          </a:xfrm>
          <a:custGeom>
            <a:rect b="b" l="l" r="r" t="t"/>
            <a:pathLst>
              <a:path extrusionOk="0" h="120000" w="120000">
                <a:moveTo>
                  <a:pt x="0" y="0"/>
                </a:moveTo>
                <a:lnTo>
                  <a:pt x="120000" y="0"/>
                </a:lnTo>
                <a:lnTo>
                  <a:pt x="120000" y="120000"/>
                </a:lnTo>
                <a:lnTo>
                  <a:pt x="0" y="120000"/>
                </a:lnTo>
                <a:close/>
              </a:path>
            </a:pathLst>
          </a:custGeom>
        </p:spPr>
      </p:sp>
      <p:sp>
        <p:nvSpPr>
          <p:cNvPr id="213" name="Google Shape;213;g8d95296d0b_0_24:notes"/>
          <p:cNvSpPr txBox="1"/>
          <p:nvPr>
            <p:ph idx="1" type="body"/>
          </p:nvPr>
        </p:nvSpPr>
        <p:spPr>
          <a:xfrm>
            <a:off x="731520" y="4560569"/>
            <a:ext cx="5852100" cy="432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g8d95296d0b_0_24:notes"/>
          <p:cNvSpPr txBox="1"/>
          <p:nvPr>
            <p:ph idx="12" type="sldNum"/>
          </p:nvPr>
        </p:nvSpPr>
        <p:spPr>
          <a:xfrm>
            <a:off x="4143587" y="9119474"/>
            <a:ext cx="3169800" cy="480000"/>
          </a:xfrm>
          <a:prstGeom prst="rect">
            <a:avLst/>
          </a:prstGeom>
        </p:spPr>
        <p:txBody>
          <a:bodyPr anchorCtr="0" anchor="b" bIns="48325" lIns="96650" spcFirstLastPara="1" rIns="96650" wrap="square" tIns="48325">
            <a:noAutofit/>
          </a:bodyPr>
          <a:lstStyle/>
          <a:p>
            <a:pPr indent="0" lvl="0" marL="0" rtl="0" algn="r">
              <a:spcBef>
                <a:spcPts val="0"/>
              </a:spcBef>
              <a:spcAft>
                <a:spcPts val="0"/>
              </a:spcAft>
              <a:buClr>
                <a:schemeClr val="dk1"/>
              </a:buClr>
              <a:buSzPts val="325"/>
              <a:buFont typeface="Calibri"/>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8" name="Shape 218"/>
        <p:cNvGrpSpPr/>
        <p:nvPr/>
      </p:nvGrpSpPr>
      <p:grpSpPr>
        <a:xfrm>
          <a:off x="0" y="0"/>
          <a:ext cx="0" cy="0"/>
          <a:chOff x="0" y="0"/>
          <a:chExt cx="0" cy="0"/>
        </a:xfrm>
      </p:grpSpPr>
      <p:sp>
        <p:nvSpPr>
          <p:cNvPr id="219" name="Google Shape;219;g8d95296d0b_0_30:notes"/>
          <p:cNvSpPr/>
          <p:nvPr>
            <p:ph idx="2" type="sldImg"/>
          </p:nvPr>
        </p:nvSpPr>
        <p:spPr>
          <a:xfrm>
            <a:off x="457200" y="720725"/>
            <a:ext cx="6400800" cy="3600600"/>
          </a:xfrm>
          <a:custGeom>
            <a:rect b="b" l="l" r="r" t="t"/>
            <a:pathLst>
              <a:path extrusionOk="0" h="120000" w="120000">
                <a:moveTo>
                  <a:pt x="0" y="0"/>
                </a:moveTo>
                <a:lnTo>
                  <a:pt x="120000" y="0"/>
                </a:lnTo>
                <a:lnTo>
                  <a:pt x="120000" y="120000"/>
                </a:lnTo>
                <a:lnTo>
                  <a:pt x="0" y="120000"/>
                </a:lnTo>
                <a:close/>
              </a:path>
            </a:pathLst>
          </a:custGeom>
        </p:spPr>
      </p:sp>
      <p:sp>
        <p:nvSpPr>
          <p:cNvPr id="220" name="Google Shape;220;g8d95296d0b_0_30:notes"/>
          <p:cNvSpPr txBox="1"/>
          <p:nvPr>
            <p:ph idx="1" type="body"/>
          </p:nvPr>
        </p:nvSpPr>
        <p:spPr>
          <a:xfrm>
            <a:off x="731520" y="4560569"/>
            <a:ext cx="5852100" cy="432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g8d95296d0b_0_30:notes"/>
          <p:cNvSpPr txBox="1"/>
          <p:nvPr>
            <p:ph idx="12" type="sldNum"/>
          </p:nvPr>
        </p:nvSpPr>
        <p:spPr>
          <a:xfrm>
            <a:off x="4143587" y="9119474"/>
            <a:ext cx="3169800" cy="480000"/>
          </a:xfrm>
          <a:prstGeom prst="rect">
            <a:avLst/>
          </a:prstGeom>
        </p:spPr>
        <p:txBody>
          <a:bodyPr anchorCtr="0" anchor="b" bIns="48325" lIns="96650" spcFirstLastPara="1" rIns="96650" wrap="square" tIns="48325">
            <a:noAutofit/>
          </a:bodyPr>
          <a:lstStyle/>
          <a:p>
            <a:pPr indent="0" lvl="0" marL="0" rtl="0" algn="r">
              <a:spcBef>
                <a:spcPts val="0"/>
              </a:spcBef>
              <a:spcAft>
                <a:spcPts val="0"/>
              </a:spcAft>
              <a:buClr>
                <a:schemeClr val="dk1"/>
              </a:buClr>
              <a:buSzPts val="325"/>
              <a:buFont typeface="Calibri"/>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5" name="Shape 225"/>
        <p:cNvGrpSpPr/>
        <p:nvPr/>
      </p:nvGrpSpPr>
      <p:grpSpPr>
        <a:xfrm>
          <a:off x="0" y="0"/>
          <a:ext cx="0" cy="0"/>
          <a:chOff x="0" y="0"/>
          <a:chExt cx="0" cy="0"/>
        </a:xfrm>
      </p:grpSpPr>
      <p:sp>
        <p:nvSpPr>
          <p:cNvPr id="226" name="Google Shape;226;g8d95296d0b_0_37:notes"/>
          <p:cNvSpPr/>
          <p:nvPr>
            <p:ph idx="2" type="sldImg"/>
          </p:nvPr>
        </p:nvSpPr>
        <p:spPr>
          <a:xfrm>
            <a:off x="457200" y="720725"/>
            <a:ext cx="6400800" cy="3600600"/>
          </a:xfrm>
          <a:custGeom>
            <a:rect b="b" l="l" r="r" t="t"/>
            <a:pathLst>
              <a:path extrusionOk="0" h="120000" w="120000">
                <a:moveTo>
                  <a:pt x="0" y="0"/>
                </a:moveTo>
                <a:lnTo>
                  <a:pt x="120000" y="0"/>
                </a:lnTo>
                <a:lnTo>
                  <a:pt x="120000" y="120000"/>
                </a:lnTo>
                <a:lnTo>
                  <a:pt x="0" y="120000"/>
                </a:lnTo>
                <a:close/>
              </a:path>
            </a:pathLst>
          </a:custGeom>
        </p:spPr>
      </p:sp>
      <p:sp>
        <p:nvSpPr>
          <p:cNvPr id="227" name="Google Shape;227;g8d95296d0b_0_37:notes"/>
          <p:cNvSpPr txBox="1"/>
          <p:nvPr>
            <p:ph idx="1" type="body"/>
          </p:nvPr>
        </p:nvSpPr>
        <p:spPr>
          <a:xfrm>
            <a:off x="731520" y="4560569"/>
            <a:ext cx="5852100" cy="432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g8d95296d0b_0_37:notes"/>
          <p:cNvSpPr txBox="1"/>
          <p:nvPr>
            <p:ph idx="12" type="sldNum"/>
          </p:nvPr>
        </p:nvSpPr>
        <p:spPr>
          <a:xfrm>
            <a:off x="4143587" y="9119474"/>
            <a:ext cx="3169800" cy="480000"/>
          </a:xfrm>
          <a:prstGeom prst="rect">
            <a:avLst/>
          </a:prstGeom>
        </p:spPr>
        <p:txBody>
          <a:bodyPr anchorCtr="0" anchor="b" bIns="48325" lIns="96650" spcFirstLastPara="1" rIns="96650" wrap="square" tIns="48325">
            <a:noAutofit/>
          </a:bodyPr>
          <a:lstStyle/>
          <a:p>
            <a:pPr indent="0" lvl="0" marL="0" rtl="0" algn="r">
              <a:spcBef>
                <a:spcPts val="0"/>
              </a:spcBef>
              <a:spcAft>
                <a:spcPts val="0"/>
              </a:spcAft>
              <a:buClr>
                <a:schemeClr val="dk1"/>
              </a:buClr>
              <a:buSzPts val="325"/>
              <a:buFont typeface="Calibri"/>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2" name="Shape 232"/>
        <p:cNvGrpSpPr/>
        <p:nvPr/>
      </p:nvGrpSpPr>
      <p:grpSpPr>
        <a:xfrm>
          <a:off x="0" y="0"/>
          <a:ext cx="0" cy="0"/>
          <a:chOff x="0" y="0"/>
          <a:chExt cx="0" cy="0"/>
        </a:xfrm>
      </p:grpSpPr>
      <p:sp>
        <p:nvSpPr>
          <p:cNvPr id="233" name="Google Shape;233;g8d95296d0b_0_44:notes"/>
          <p:cNvSpPr/>
          <p:nvPr>
            <p:ph idx="2" type="sldImg"/>
          </p:nvPr>
        </p:nvSpPr>
        <p:spPr>
          <a:xfrm>
            <a:off x="457200" y="720725"/>
            <a:ext cx="6400800" cy="3600600"/>
          </a:xfrm>
          <a:custGeom>
            <a:rect b="b" l="l" r="r" t="t"/>
            <a:pathLst>
              <a:path extrusionOk="0" h="120000" w="120000">
                <a:moveTo>
                  <a:pt x="0" y="0"/>
                </a:moveTo>
                <a:lnTo>
                  <a:pt x="120000" y="0"/>
                </a:lnTo>
                <a:lnTo>
                  <a:pt x="120000" y="120000"/>
                </a:lnTo>
                <a:lnTo>
                  <a:pt x="0" y="120000"/>
                </a:lnTo>
                <a:close/>
              </a:path>
            </a:pathLst>
          </a:custGeom>
        </p:spPr>
      </p:sp>
      <p:sp>
        <p:nvSpPr>
          <p:cNvPr id="234" name="Google Shape;234;g8d95296d0b_0_44:notes"/>
          <p:cNvSpPr txBox="1"/>
          <p:nvPr>
            <p:ph idx="1" type="body"/>
          </p:nvPr>
        </p:nvSpPr>
        <p:spPr>
          <a:xfrm>
            <a:off x="731520" y="4560569"/>
            <a:ext cx="5852100" cy="432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5" name="Google Shape;235;g8d95296d0b_0_44:notes"/>
          <p:cNvSpPr txBox="1"/>
          <p:nvPr>
            <p:ph idx="12" type="sldNum"/>
          </p:nvPr>
        </p:nvSpPr>
        <p:spPr>
          <a:xfrm>
            <a:off x="4143587" y="9119474"/>
            <a:ext cx="3169800" cy="480000"/>
          </a:xfrm>
          <a:prstGeom prst="rect">
            <a:avLst/>
          </a:prstGeom>
        </p:spPr>
        <p:txBody>
          <a:bodyPr anchorCtr="0" anchor="b" bIns="48325" lIns="96650" spcFirstLastPara="1" rIns="96650" wrap="square" tIns="48325">
            <a:noAutofit/>
          </a:bodyPr>
          <a:lstStyle/>
          <a:p>
            <a:pPr indent="0" lvl="0" marL="0" rtl="0" algn="r">
              <a:spcBef>
                <a:spcPts val="0"/>
              </a:spcBef>
              <a:spcAft>
                <a:spcPts val="0"/>
              </a:spcAft>
              <a:buClr>
                <a:schemeClr val="dk1"/>
              </a:buClr>
              <a:buSzPts val="325"/>
              <a:buFont typeface="Calibri"/>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9" name="Shape 239"/>
        <p:cNvGrpSpPr/>
        <p:nvPr/>
      </p:nvGrpSpPr>
      <p:grpSpPr>
        <a:xfrm>
          <a:off x="0" y="0"/>
          <a:ext cx="0" cy="0"/>
          <a:chOff x="0" y="0"/>
          <a:chExt cx="0" cy="0"/>
        </a:xfrm>
      </p:grpSpPr>
      <p:sp>
        <p:nvSpPr>
          <p:cNvPr id="240" name="Google Shape;240;g8d95296d0b_0_54:notes"/>
          <p:cNvSpPr/>
          <p:nvPr>
            <p:ph idx="2" type="sldImg"/>
          </p:nvPr>
        </p:nvSpPr>
        <p:spPr>
          <a:xfrm>
            <a:off x="457200" y="720725"/>
            <a:ext cx="6400800" cy="3600600"/>
          </a:xfrm>
          <a:custGeom>
            <a:rect b="b" l="l" r="r" t="t"/>
            <a:pathLst>
              <a:path extrusionOk="0" h="120000" w="120000">
                <a:moveTo>
                  <a:pt x="0" y="0"/>
                </a:moveTo>
                <a:lnTo>
                  <a:pt x="120000" y="0"/>
                </a:lnTo>
                <a:lnTo>
                  <a:pt x="120000" y="120000"/>
                </a:lnTo>
                <a:lnTo>
                  <a:pt x="0" y="120000"/>
                </a:lnTo>
                <a:close/>
              </a:path>
            </a:pathLst>
          </a:custGeom>
        </p:spPr>
      </p:sp>
      <p:sp>
        <p:nvSpPr>
          <p:cNvPr id="241" name="Google Shape;241;g8d95296d0b_0_54:notes"/>
          <p:cNvSpPr txBox="1"/>
          <p:nvPr>
            <p:ph idx="1" type="body"/>
          </p:nvPr>
        </p:nvSpPr>
        <p:spPr>
          <a:xfrm>
            <a:off x="731520" y="4560569"/>
            <a:ext cx="5852100" cy="432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g8d95296d0b_0_54:notes"/>
          <p:cNvSpPr txBox="1"/>
          <p:nvPr>
            <p:ph idx="12" type="sldNum"/>
          </p:nvPr>
        </p:nvSpPr>
        <p:spPr>
          <a:xfrm>
            <a:off x="4143587" y="9119474"/>
            <a:ext cx="3169800" cy="480000"/>
          </a:xfrm>
          <a:prstGeom prst="rect">
            <a:avLst/>
          </a:prstGeom>
        </p:spPr>
        <p:txBody>
          <a:bodyPr anchorCtr="0" anchor="b" bIns="48325" lIns="96650" spcFirstLastPara="1" rIns="96650" wrap="square" tIns="4832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6" name="Shape 246"/>
        <p:cNvGrpSpPr/>
        <p:nvPr/>
      </p:nvGrpSpPr>
      <p:grpSpPr>
        <a:xfrm>
          <a:off x="0" y="0"/>
          <a:ext cx="0" cy="0"/>
          <a:chOff x="0" y="0"/>
          <a:chExt cx="0" cy="0"/>
        </a:xfrm>
      </p:grpSpPr>
      <p:sp>
        <p:nvSpPr>
          <p:cNvPr id="247" name="Google Shape;247;g8d95296d0b_0_65:notes"/>
          <p:cNvSpPr/>
          <p:nvPr>
            <p:ph idx="2" type="sldImg"/>
          </p:nvPr>
        </p:nvSpPr>
        <p:spPr>
          <a:xfrm>
            <a:off x="457200" y="720725"/>
            <a:ext cx="6400800" cy="3600600"/>
          </a:xfrm>
          <a:custGeom>
            <a:rect b="b" l="l" r="r" t="t"/>
            <a:pathLst>
              <a:path extrusionOk="0" h="120000" w="120000">
                <a:moveTo>
                  <a:pt x="0" y="0"/>
                </a:moveTo>
                <a:lnTo>
                  <a:pt x="120000" y="0"/>
                </a:lnTo>
                <a:lnTo>
                  <a:pt x="120000" y="120000"/>
                </a:lnTo>
                <a:lnTo>
                  <a:pt x="0" y="120000"/>
                </a:lnTo>
                <a:close/>
              </a:path>
            </a:pathLst>
          </a:custGeom>
        </p:spPr>
      </p:sp>
      <p:sp>
        <p:nvSpPr>
          <p:cNvPr id="248" name="Google Shape;248;g8d95296d0b_0_65:notes"/>
          <p:cNvSpPr txBox="1"/>
          <p:nvPr>
            <p:ph idx="1" type="body"/>
          </p:nvPr>
        </p:nvSpPr>
        <p:spPr>
          <a:xfrm>
            <a:off x="731520" y="4560569"/>
            <a:ext cx="5852100" cy="432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g8d95296d0b_0_65:notes"/>
          <p:cNvSpPr txBox="1"/>
          <p:nvPr>
            <p:ph idx="12" type="sldNum"/>
          </p:nvPr>
        </p:nvSpPr>
        <p:spPr>
          <a:xfrm>
            <a:off x="4143587" y="9119474"/>
            <a:ext cx="3169800" cy="480000"/>
          </a:xfrm>
          <a:prstGeom prst="rect">
            <a:avLst/>
          </a:prstGeom>
        </p:spPr>
        <p:txBody>
          <a:bodyPr anchorCtr="0" anchor="b" bIns="48325" lIns="96650" spcFirstLastPara="1" rIns="96650" wrap="square" tIns="4832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53" name="Shape 253"/>
        <p:cNvGrpSpPr/>
        <p:nvPr/>
      </p:nvGrpSpPr>
      <p:grpSpPr>
        <a:xfrm>
          <a:off x="0" y="0"/>
          <a:ext cx="0" cy="0"/>
          <a:chOff x="0" y="0"/>
          <a:chExt cx="0" cy="0"/>
        </a:xfrm>
      </p:grpSpPr>
      <p:sp>
        <p:nvSpPr>
          <p:cNvPr id="254" name="Google Shape;254;g8d95296d0b_0_72:notes"/>
          <p:cNvSpPr/>
          <p:nvPr>
            <p:ph idx="2" type="sldImg"/>
          </p:nvPr>
        </p:nvSpPr>
        <p:spPr>
          <a:xfrm>
            <a:off x="457200" y="720725"/>
            <a:ext cx="6400800" cy="3600600"/>
          </a:xfrm>
          <a:custGeom>
            <a:rect b="b" l="l" r="r" t="t"/>
            <a:pathLst>
              <a:path extrusionOk="0" h="120000" w="120000">
                <a:moveTo>
                  <a:pt x="0" y="0"/>
                </a:moveTo>
                <a:lnTo>
                  <a:pt x="120000" y="0"/>
                </a:lnTo>
                <a:lnTo>
                  <a:pt x="120000" y="120000"/>
                </a:lnTo>
                <a:lnTo>
                  <a:pt x="0" y="120000"/>
                </a:lnTo>
                <a:close/>
              </a:path>
            </a:pathLst>
          </a:custGeom>
        </p:spPr>
      </p:sp>
      <p:sp>
        <p:nvSpPr>
          <p:cNvPr id="255" name="Google Shape;255;g8d95296d0b_0_72:notes"/>
          <p:cNvSpPr txBox="1"/>
          <p:nvPr>
            <p:ph idx="1" type="body"/>
          </p:nvPr>
        </p:nvSpPr>
        <p:spPr>
          <a:xfrm>
            <a:off x="731520" y="4560569"/>
            <a:ext cx="5852100" cy="432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g8d95296d0b_0_72:notes"/>
          <p:cNvSpPr txBox="1"/>
          <p:nvPr>
            <p:ph idx="12" type="sldNum"/>
          </p:nvPr>
        </p:nvSpPr>
        <p:spPr>
          <a:xfrm>
            <a:off x="4143587" y="9119474"/>
            <a:ext cx="3169800" cy="480000"/>
          </a:xfrm>
          <a:prstGeom prst="rect">
            <a:avLst/>
          </a:prstGeom>
        </p:spPr>
        <p:txBody>
          <a:bodyPr anchorCtr="0" anchor="b" bIns="48325" lIns="96650" spcFirstLastPara="1" rIns="96650" wrap="square" tIns="4832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0" name="Shape 260"/>
        <p:cNvGrpSpPr/>
        <p:nvPr/>
      </p:nvGrpSpPr>
      <p:grpSpPr>
        <a:xfrm>
          <a:off x="0" y="0"/>
          <a:ext cx="0" cy="0"/>
          <a:chOff x="0" y="0"/>
          <a:chExt cx="0" cy="0"/>
        </a:xfrm>
      </p:grpSpPr>
      <p:sp>
        <p:nvSpPr>
          <p:cNvPr id="261" name="Google Shape;261;g8d95296d0b_0_79:notes"/>
          <p:cNvSpPr/>
          <p:nvPr>
            <p:ph idx="2" type="sldImg"/>
          </p:nvPr>
        </p:nvSpPr>
        <p:spPr>
          <a:xfrm>
            <a:off x="457200" y="720725"/>
            <a:ext cx="6400800" cy="3600600"/>
          </a:xfrm>
          <a:custGeom>
            <a:rect b="b" l="l" r="r" t="t"/>
            <a:pathLst>
              <a:path extrusionOk="0" h="120000" w="120000">
                <a:moveTo>
                  <a:pt x="0" y="0"/>
                </a:moveTo>
                <a:lnTo>
                  <a:pt x="120000" y="0"/>
                </a:lnTo>
                <a:lnTo>
                  <a:pt x="120000" y="120000"/>
                </a:lnTo>
                <a:lnTo>
                  <a:pt x="0" y="120000"/>
                </a:lnTo>
                <a:close/>
              </a:path>
            </a:pathLst>
          </a:custGeom>
        </p:spPr>
      </p:sp>
      <p:sp>
        <p:nvSpPr>
          <p:cNvPr id="262" name="Google Shape;262;g8d95296d0b_0_79:notes"/>
          <p:cNvSpPr txBox="1"/>
          <p:nvPr>
            <p:ph idx="1" type="body"/>
          </p:nvPr>
        </p:nvSpPr>
        <p:spPr>
          <a:xfrm>
            <a:off x="731520" y="4560569"/>
            <a:ext cx="5852100" cy="432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3" name="Google Shape;263;g8d95296d0b_0_79:notes"/>
          <p:cNvSpPr txBox="1"/>
          <p:nvPr>
            <p:ph idx="12" type="sldNum"/>
          </p:nvPr>
        </p:nvSpPr>
        <p:spPr>
          <a:xfrm>
            <a:off x="4143587" y="9119474"/>
            <a:ext cx="3169800" cy="480000"/>
          </a:xfrm>
          <a:prstGeom prst="rect">
            <a:avLst/>
          </a:prstGeom>
        </p:spPr>
        <p:txBody>
          <a:bodyPr anchorCtr="0" anchor="b" bIns="48325" lIns="96650" spcFirstLastPara="1" rIns="96650" wrap="square" tIns="4832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7" name="Shape 267"/>
        <p:cNvGrpSpPr/>
        <p:nvPr/>
      </p:nvGrpSpPr>
      <p:grpSpPr>
        <a:xfrm>
          <a:off x="0" y="0"/>
          <a:ext cx="0" cy="0"/>
          <a:chOff x="0" y="0"/>
          <a:chExt cx="0" cy="0"/>
        </a:xfrm>
      </p:grpSpPr>
      <p:sp>
        <p:nvSpPr>
          <p:cNvPr id="268" name="Google Shape;268;g8d95296d0b_0_86:notes"/>
          <p:cNvSpPr/>
          <p:nvPr>
            <p:ph idx="2" type="sldImg"/>
          </p:nvPr>
        </p:nvSpPr>
        <p:spPr>
          <a:xfrm>
            <a:off x="457200" y="720725"/>
            <a:ext cx="6400800" cy="3600600"/>
          </a:xfrm>
          <a:custGeom>
            <a:rect b="b" l="l" r="r" t="t"/>
            <a:pathLst>
              <a:path extrusionOk="0" h="120000" w="120000">
                <a:moveTo>
                  <a:pt x="0" y="0"/>
                </a:moveTo>
                <a:lnTo>
                  <a:pt x="120000" y="0"/>
                </a:lnTo>
                <a:lnTo>
                  <a:pt x="120000" y="120000"/>
                </a:lnTo>
                <a:lnTo>
                  <a:pt x="0" y="120000"/>
                </a:lnTo>
                <a:close/>
              </a:path>
            </a:pathLst>
          </a:custGeom>
        </p:spPr>
      </p:sp>
      <p:sp>
        <p:nvSpPr>
          <p:cNvPr id="269" name="Google Shape;269;g8d95296d0b_0_86:notes"/>
          <p:cNvSpPr txBox="1"/>
          <p:nvPr>
            <p:ph idx="1" type="body"/>
          </p:nvPr>
        </p:nvSpPr>
        <p:spPr>
          <a:xfrm>
            <a:off x="731520" y="4560569"/>
            <a:ext cx="5852100" cy="432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0" name="Google Shape;270;g8d95296d0b_0_86:notes"/>
          <p:cNvSpPr txBox="1"/>
          <p:nvPr>
            <p:ph idx="12" type="sldNum"/>
          </p:nvPr>
        </p:nvSpPr>
        <p:spPr>
          <a:xfrm>
            <a:off x="4143587" y="9119474"/>
            <a:ext cx="3169800" cy="480000"/>
          </a:xfrm>
          <a:prstGeom prst="rect">
            <a:avLst/>
          </a:prstGeom>
        </p:spPr>
        <p:txBody>
          <a:bodyPr anchorCtr="0" anchor="b" bIns="48325" lIns="96650" spcFirstLastPara="1" rIns="96650" wrap="square" tIns="4832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74" name="Shape 274"/>
        <p:cNvGrpSpPr/>
        <p:nvPr/>
      </p:nvGrpSpPr>
      <p:grpSpPr>
        <a:xfrm>
          <a:off x="0" y="0"/>
          <a:ext cx="0" cy="0"/>
          <a:chOff x="0" y="0"/>
          <a:chExt cx="0" cy="0"/>
        </a:xfrm>
      </p:grpSpPr>
      <p:sp>
        <p:nvSpPr>
          <p:cNvPr id="275" name="Google Shape;275;p20:notes"/>
          <p:cNvSpPr/>
          <p:nvPr>
            <p:ph idx="2" type="sldImg"/>
          </p:nvPr>
        </p:nvSpPr>
        <p:spPr>
          <a:xfrm>
            <a:off x="457200" y="720725"/>
            <a:ext cx="6400800" cy="36004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6" name="Google Shape;276;p20:notes"/>
          <p:cNvSpPr txBox="1"/>
          <p:nvPr>
            <p:ph idx="1" type="body"/>
          </p:nvPr>
        </p:nvSpPr>
        <p:spPr>
          <a:xfrm>
            <a:off x="731520" y="4560569"/>
            <a:ext cx="5852159" cy="4320539"/>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rPr b="1" lang="en-US"/>
              <a:t>If your club sponsors an Aktion Club:</a:t>
            </a:r>
            <a:endParaRPr/>
          </a:p>
          <a:p>
            <a:pPr indent="0" lvl="0" marL="0" rtl="0" algn="l">
              <a:spcBef>
                <a:spcPts val="0"/>
              </a:spcBef>
              <a:spcAft>
                <a:spcPts val="0"/>
              </a:spcAft>
              <a:buClr>
                <a:schemeClr val="dk1"/>
              </a:buClr>
              <a:buSzPts val="1200"/>
              <a:buFont typeface="Calibri"/>
              <a:buNone/>
            </a:pPr>
            <a:r>
              <a:rPr lang="en-US"/>
              <a:t>Consult and follow the Aktion Club Member Guidelines, available online.</a:t>
            </a:r>
            <a:endParaRPr/>
          </a:p>
          <a:p>
            <a:pPr indent="0" lvl="0" marL="0" rtl="0" algn="l">
              <a:spcBef>
                <a:spcPts val="0"/>
              </a:spcBef>
              <a:spcAft>
                <a:spcPts val="0"/>
              </a:spcAft>
              <a:buClr>
                <a:schemeClr val="dk1"/>
              </a:buClr>
              <a:buSzPts val="1200"/>
              <a:buFont typeface="Calibri"/>
              <a:buNone/>
            </a:pPr>
            <a:r>
              <a:rPr lang="en-US"/>
              <a:t>Kiwanis advisors to Aktion Clubs need an approved background check conducted and verified by Kiwanis International. </a:t>
            </a:r>
            <a:endParaRPr/>
          </a:p>
          <a:p>
            <a:pPr indent="0" lvl="0" marL="0" marR="0" rtl="0" algn="l">
              <a:spcBef>
                <a:spcPts val="0"/>
              </a:spcBef>
              <a:spcAft>
                <a:spcPts val="0"/>
              </a:spcAft>
              <a:buClr>
                <a:schemeClr val="dk1"/>
              </a:buClr>
              <a:buSzPts val="1200"/>
              <a:buFont typeface="Calibri"/>
              <a:buNone/>
            </a:pPr>
            <a:r>
              <a:t/>
            </a:r>
            <a:endParaRPr/>
          </a:p>
        </p:txBody>
      </p:sp>
      <p:sp>
        <p:nvSpPr>
          <p:cNvPr id="277" name="Google Shape;277;p20:notes"/>
          <p:cNvSpPr txBox="1"/>
          <p:nvPr>
            <p:ph idx="12" type="sldNum"/>
          </p:nvPr>
        </p:nvSpPr>
        <p:spPr>
          <a:xfrm>
            <a:off x="4143587" y="9119474"/>
            <a:ext cx="3169920" cy="480059"/>
          </a:xfrm>
          <a:prstGeom prst="rect">
            <a:avLst/>
          </a:prstGeom>
          <a:noFill/>
          <a:ln>
            <a:noFill/>
          </a:ln>
        </p:spPr>
        <p:txBody>
          <a:bodyPr anchorCtr="0" anchor="b" bIns="48325" lIns="96650" spcFirstLastPara="1" rIns="96650" wrap="square" tIns="48325">
            <a:noAutofit/>
          </a:bodyPr>
          <a:lstStyle/>
          <a:p>
            <a:pPr indent="0" lvl="0" marL="0" marR="0" rtl="0" algn="r">
              <a:lnSpc>
                <a:spcPct val="100000"/>
              </a:lnSpc>
              <a:spcBef>
                <a:spcPts val="0"/>
              </a:spcBef>
              <a:spcAft>
                <a:spcPts val="0"/>
              </a:spcAft>
              <a:buClr>
                <a:schemeClr val="dk1"/>
              </a:buClr>
              <a:buSzPts val="325"/>
              <a:buFont typeface="Calibri"/>
              <a:buNone/>
            </a:pPr>
            <a:fld id="{00000000-1234-1234-1234-123412341234}" type="slidenum">
              <a:rPr b="0" i="0" lang="en-US" sz="1300" u="none" cap="none" strike="noStrike">
                <a:solidFill>
                  <a:schemeClr val="dk1"/>
                </a:solidFill>
                <a:latin typeface="Calibri"/>
                <a:ea typeface="Calibri"/>
                <a:cs typeface="Calibri"/>
                <a:sym typeface="Calibri"/>
              </a:rPr>
              <a:t>‹#›</a:t>
            </a:fld>
            <a:endParaRPr b="0" i="0" sz="13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81" name="Shape 281"/>
        <p:cNvGrpSpPr/>
        <p:nvPr/>
      </p:nvGrpSpPr>
      <p:grpSpPr>
        <a:xfrm>
          <a:off x="0" y="0"/>
          <a:ext cx="0" cy="0"/>
          <a:chOff x="0" y="0"/>
          <a:chExt cx="0" cy="0"/>
        </a:xfrm>
      </p:grpSpPr>
      <p:sp>
        <p:nvSpPr>
          <p:cNvPr id="282" name="Google Shape;282;p21:notes"/>
          <p:cNvSpPr/>
          <p:nvPr>
            <p:ph idx="2" type="sldImg"/>
          </p:nvPr>
        </p:nvSpPr>
        <p:spPr>
          <a:xfrm>
            <a:off x="457200" y="720725"/>
            <a:ext cx="6400800" cy="36004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3" name="Google Shape;283;p21:notes"/>
          <p:cNvSpPr txBox="1"/>
          <p:nvPr>
            <p:ph idx="1" type="body"/>
          </p:nvPr>
        </p:nvSpPr>
        <p:spPr>
          <a:xfrm>
            <a:off x="731520" y="4560569"/>
            <a:ext cx="5852159" cy="4320539"/>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rPr b="1" lang="en-US"/>
              <a:t>If your club sponsors a CKI Club:</a:t>
            </a:r>
            <a:endParaRPr/>
          </a:p>
          <a:p>
            <a:pPr indent="-76200" lvl="0" marL="0" rtl="0" algn="l">
              <a:spcBef>
                <a:spcPts val="0"/>
              </a:spcBef>
              <a:spcAft>
                <a:spcPts val="0"/>
              </a:spcAft>
              <a:buClr>
                <a:schemeClr val="dk1"/>
              </a:buClr>
              <a:buSzPts val="1200"/>
              <a:buFont typeface="Calibri"/>
              <a:buChar char="•"/>
            </a:pPr>
            <a:r>
              <a:rPr lang="en-US"/>
              <a:t>While CKI members are not considered youth, best practices can still apply to Kiwanis advisors working with these clubs. </a:t>
            </a:r>
            <a:endParaRPr/>
          </a:p>
          <a:p>
            <a:pPr indent="-76200" lvl="0" marL="0" rtl="0" algn="l">
              <a:spcBef>
                <a:spcPts val="0"/>
              </a:spcBef>
              <a:spcAft>
                <a:spcPts val="0"/>
              </a:spcAft>
              <a:buClr>
                <a:schemeClr val="dk1"/>
              </a:buClr>
              <a:buSzPts val="1200"/>
              <a:buFont typeface="Calibri"/>
              <a:buChar char="•"/>
            </a:pPr>
            <a:r>
              <a:rPr lang="en-US"/>
              <a:t>CKI members fall under the same policies as Kiwanians for background checks. </a:t>
            </a:r>
            <a:endParaRPr/>
          </a:p>
          <a:p>
            <a:pPr indent="-76200" lvl="0" marL="0" rtl="0" algn="l">
              <a:spcBef>
                <a:spcPts val="0"/>
              </a:spcBef>
              <a:spcAft>
                <a:spcPts val="0"/>
              </a:spcAft>
              <a:buClr>
                <a:schemeClr val="dk1"/>
              </a:buClr>
              <a:buSzPts val="1200"/>
              <a:buFont typeface="Calibri"/>
              <a:buChar char="•"/>
            </a:pPr>
            <a:r>
              <a:rPr lang="en-US"/>
              <a:t>Kiwanis advisors to CKI clubs need an approved background check conducted and verified by Kiwanis International. </a:t>
            </a:r>
            <a:endParaRPr/>
          </a:p>
          <a:p>
            <a:pPr indent="0" lvl="0" marL="0" marR="0" rtl="0" algn="l">
              <a:spcBef>
                <a:spcPts val="0"/>
              </a:spcBef>
              <a:spcAft>
                <a:spcPts val="0"/>
              </a:spcAft>
              <a:buClr>
                <a:schemeClr val="dk1"/>
              </a:buClr>
              <a:buSzPts val="1200"/>
              <a:buFont typeface="Calibri"/>
              <a:buNone/>
            </a:pPr>
            <a:r>
              <a:t/>
            </a:r>
            <a:endParaRPr/>
          </a:p>
        </p:txBody>
      </p:sp>
      <p:sp>
        <p:nvSpPr>
          <p:cNvPr id="284" name="Google Shape;284;p21:notes"/>
          <p:cNvSpPr txBox="1"/>
          <p:nvPr>
            <p:ph idx="12" type="sldNum"/>
          </p:nvPr>
        </p:nvSpPr>
        <p:spPr>
          <a:xfrm>
            <a:off x="4143587" y="9119474"/>
            <a:ext cx="3169920" cy="480059"/>
          </a:xfrm>
          <a:prstGeom prst="rect">
            <a:avLst/>
          </a:prstGeom>
          <a:noFill/>
          <a:ln>
            <a:noFill/>
          </a:ln>
        </p:spPr>
        <p:txBody>
          <a:bodyPr anchorCtr="0" anchor="b" bIns="48325" lIns="96650" spcFirstLastPara="1" rIns="96650" wrap="square" tIns="48325">
            <a:noAutofit/>
          </a:bodyPr>
          <a:lstStyle/>
          <a:p>
            <a:pPr indent="0" lvl="0" marL="0" marR="0" rtl="0" algn="r">
              <a:lnSpc>
                <a:spcPct val="100000"/>
              </a:lnSpc>
              <a:spcBef>
                <a:spcPts val="0"/>
              </a:spcBef>
              <a:spcAft>
                <a:spcPts val="0"/>
              </a:spcAft>
              <a:buClr>
                <a:schemeClr val="dk1"/>
              </a:buClr>
              <a:buSzPts val="325"/>
              <a:buFont typeface="Calibri"/>
              <a:buNone/>
            </a:pPr>
            <a:fld id="{00000000-1234-1234-1234-123412341234}" type="slidenum">
              <a:rPr b="0" i="0" lang="en-US" sz="1300" u="none" cap="none" strike="noStrike">
                <a:solidFill>
                  <a:schemeClr val="dk1"/>
                </a:solidFill>
                <a:latin typeface="Calibri"/>
                <a:ea typeface="Calibri"/>
                <a:cs typeface="Calibri"/>
                <a:sym typeface="Calibri"/>
              </a:rPr>
              <a:t>‹#›</a:t>
            </a:fld>
            <a:endParaRPr b="0" i="0" sz="13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88" name="Shape 288"/>
        <p:cNvGrpSpPr/>
        <p:nvPr/>
      </p:nvGrpSpPr>
      <p:grpSpPr>
        <a:xfrm>
          <a:off x="0" y="0"/>
          <a:ext cx="0" cy="0"/>
          <a:chOff x="0" y="0"/>
          <a:chExt cx="0" cy="0"/>
        </a:xfrm>
      </p:grpSpPr>
      <p:sp>
        <p:nvSpPr>
          <p:cNvPr id="289" name="Google Shape;289;g8d95296d0b_0_92:notes"/>
          <p:cNvSpPr/>
          <p:nvPr>
            <p:ph idx="2" type="sldImg"/>
          </p:nvPr>
        </p:nvSpPr>
        <p:spPr>
          <a:xfrm>
            <a:off x="457200" y="720725"/>
            <a:ext cx="6400800" cy="3600600"/>
          </a:xfrm>
          <a:custGeom>
            <a:rect b="b" l="l" r="r" t="t"/>
            <a:pathLst>
              <a:path extrusionOk="0" h="120000" w="120000">
                <a:moveTo>
                  <a:pt x="0" y="0"/>
                </a:moveTo>
                <a:lnTo>
                  <a:pt x="120000" y="0"/>
                </a:lnTo>
                <a:lnTo>
                  <a:pt x="120000" y="120000"/>
                </a:lnTo>
                <a:lnTo>
                  <a:pt x="0" y="120000"/>
                </a:lnTo>
                <a:close/>
              </a:path>
            </a:pathLst>
          </a:custGeom>
        </p:spPr>
      </p:sp>
      <p:sp>
        <p:nvSpPr>
          <p:cNvPr id="290" name="Google Shape;290;g8d95296d0b_0_92:notes"/>
          <p:cNvSpPr txBox="1"/>
          <p:nvPr>
            <p:ph idx="1" type="body"/>
          </p:nvPr>
        </p:nvSpPr>
        <p:spPr>
          <a:xfrm>
            <a:off x="731520" y="4560569"/>
            <a:ext cx="5852100" cy="432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1" name="Google Shape;291;g8d95296d0b_0_92:notes"/>
          <p:cNvSpPr txBox="1"/>
          <p:nvPr>
            <p:ph idx="12" type="sldNum"/>
          </p:nvPr>
        </p:nvSpPr>
        <p:spPr>
          <a:xfrm>
            <a:off x="4143587" y="9119474"/>
            <a:ext cx="3169800" cy="480000"/>
          </a:xfrm>
          <a:prstGeom prst="rect">
            <a:avLst/>
          </a:prstGeom>
        </p:spPr>
        <p:txBody>
          <a:bodyPr anchorCtr="0" anchor="b" bIns="48325" lIns="96650" spcFirstLastPara="1" rIns="96650" wrap="square" tIns="4832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95" name="Shape 295"/>
        <p:cNvGrpSpPr/>
        <p:nvPr/>
      </p:nvGrpSpPr>
      <p:grpSpPr>
        <a:xfrm>
          <a:off x="0" y="0"/>
          <a:ext cx="0" cy="0"/>
          <a:chOff x="0" y="0"/>
          <a:chExt cx="0" cy="0"/>
        </a:xfrm>
      </p:grpSpPr>
      <p:sp>
        <p:nvSpPr>
          <p:cNvPr id="296" name="Google Shape;296;p22:notes"/>
          <p:cNvSpPr txBox="1"/>
          <p:nvPr>
            <p:ph idx="1" type="body"/>
          </p:nvPr>
        </p:nvSpPr>
        <p:spPr>
          <a:xfrm>
            <a:off x="731520" y="4560569"/>
            <a:ext cx="5852159" cy="4320539"/>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7" name="Google Shape;297;p22:notes"/>
          <p:cNvSpPr/>
          <p:nvPr>
            <p:ph idx="2" type="sldImg"/>
          </p:nvPr>
        </p:nvSpPr>
        <p:spPr>
          <a:xfrm>
            <a:off x="457200" y="720725"/>
            <a:ext cx="6400800" cy="36004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00" name="Shape 300"/>
        <p:cNvGrpSpPr/>
        <p:nvPr/>
      </p:nvGrpSpPr>
      <p:grpSpPr>
        <a:xfrm>
          <a:off x="0" y="0"/>
          <a:ext cx="0" cy="0"/>
          <a:chOff x="0" y="0"/>
          <a:chExt cx="0" cy="0"/>
        </a:xfrm>
      </p:grpSpPr>
      <p:sp>
        <p:nvSpPr>
          <p:cNvPr id="301" name="Google Shape;301;g8d95296d0b_0_389:notes"/>
          <p:cNvSpPr txBox="1"/>
          <p:nvPr>
            <p:ph idx="1" type="body"/>
          </p:nvPr>
        </p:nvSpPr>
        <p:spPr>
          <a:xfrm>
            <a:off x="731520" y="4620578"/>
            <a:ext cx="5852100" cy="378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2" name="Google Shape;302;g8d95296d0b_0_389:notes"/>
          <p:cNvSpPr/>
          <p:nvPr>
            <p:ph idx="2" type="sldImg"/>
          </p:nvPr>
        </p:nvSpPr>
        <p:spPr>
          <a:xfrm>
            <a:off x="731520" y="1200150"/>
            <a:ext cx="5852100" cy="32403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05" name="Shape 305"/>
        <p:cNvGrpSpPr/>
        <p:nvPr/>
      </p:nvGrpSpPr>
      <p:grpSpPr>
        <a:xfrm>
          <a:off x="0" y="0"/>
          <a:ext cx="0" cy="0"/>
          <a:chOff x="0" y="0"/>
          <a:chExt cx="0" cy="0"/>
        </a:xfrm>
      </p:grpSpPr>
      <p:sp>
        <p:nvSpPr>
          <p:cNvPr id="306" name="Google Shape;306;g8d95296d0b_0_393:notes"/>
          <p:cNvSpPr txBox="1"/>
          <p:nvPr>
            <p:ph idx="1" type="body"/>
          </p:nvPr>
        </p:nvSpPr>
        <p:spPr>
          <a:xfrm>
            <a:off x="731520" y="4620578"/>
            <a:ext cx="5852100" cy="378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7" name="Google Shape;307;g8d95296d0b_0_393:notes"/>
          <p:cNvSpPr/>
          <p:nvPr>
            <p:ph idx="2" type="sldImg"/>
          </p:nvPr>
        </p:nvSpPr>
        <p:spPr>
          <a:xfrm>
            <a:off x="731520" y="1200150"/>
            <a:ext cx="5852100" cy="32403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11" name="Shape 311"/>
        <p:cNvGrpSpPr/>
        <p:nvPr/>
      </p:nvGrpSpPr>
      <p:grpSpPr>
        <a:xfrm>
          <a:off x="0" y="0"/>
          <a:ext cx="0" cy="0"/>
          <a:chOff x="0" y="0"/>
          <a:chExt cx="0" cy="0"/>
        </a:xfrm>
      </p:grpSpPr>
      <p:sp>
        <p:nvSpPr>
          <p:cNvPr id="312" name="Google Shape;312;g8d95296d0b_0_398:notes"/>
          <p:cNvSpPr txBox="1"/>
          <p:nvPr>
            <p:ph idx="1" type="body"/>
          </p:nvPr>
        </p:nvSpPr>
        <p:spPr>
          <a:xfrm>
            <a:off x="731520" y="4620578"/>
            <a:ext cx="5852100" cy="378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3" name="Google Shape;313;g8d95296d0b_0_398:notes"/>
          <p:cNvSpPr/>
          <p:nvPr>
            <p:ph idx="2" type="sldImg"/>
          </p:nvPr>
        </p:nvSpPr>
        <p:spPr>
          <a:xfrm>
            <a:off x="731520" y="1200150"/>
            <a:ext cx="5852100" cy="32403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17" name="Shape 317"/>
        <p:cNvGrpSpPr/>
        <p:nvPr/>
      </p:nvGrpSpPr>
      <p:grpSpPr>
        <a:xfrm>
          <a:off x="0" y="0"/>
          <a:ext cx="0" cy="0"/>
          <a:chOff x="0" y="0"/>
          <a:chExt cx="0" cy="0"/>
        </a:xfrm>
      </p:grpSpPr>
      <p:sp>
        <p:nvSpPr>
          <p:cNvPr id="318" name="Google Shape;318;g8d95296d0b_0_403:notes"/>
          <p:cNvSpPr txBox="1"/>
          <p:nvPr>
            <p:ph idx="1" type="body"/>
          </p:nvPr>
        </p:nvSpPr>
        <p:spPr>
          <a:xfrm>
            <a:off x="731520" y="4620578"/>
            <a:ext cx="5852100" cy="378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9" name="Google Shape;319;g8d95296d0b_0_403:notes"/>
          <p:cNvSpPr/>
          <p:nvPr>
            <p:ph idx="2" type="sldImg"/>
          </p:nvPr>
        </p:nvSpPr>
        <p:spPr>
          <a:xfrm>
            <a:off x="731520" y="1200150"/>
            <a:ext cx="5852100" cy="32403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25" name="Shape 325"/>
        <p:cNvGrpSpPr/>
        <p:nvPr/>
      </p:nvGrpSpPr>
      <p:grpSpPr>
        <a:xfrm>
          <a:off x="0" y="0"/>
          <a:ext cx="0" cy="0"/>
          <a:chOff x="0" y="0"/>
          <a:chExt cx="0" cy="0"/>
        </a:xfrm>
      </p:grpSpPr>
      <p:sp>
        <p:nvSpPr>
          <p:cNvPr id="326" name="Google Shape;326;g8d95296d0b_0_410:notes"/>
          <p:cNvSpPr txBox="1"/>
          <p:nvPr>
            <p:ph idx="1" type="body"/>
          </p:nvPr>
        </p:nvSpPr>
        <p:spPr>
          <a:xfrm>
            <a:off x="731520" y="4620578"/>
            <a:ext cx="5852100" cy="378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27" name="Google Shape;327;g8d95296d0b_0_410:notes"/>
          <p:cNvSpPr/>
          <p:nvPr>
            <p:ph idx="2" type="sldImg"/>
          </p:nvPr>
        </p:nvSpPr>
        <p:spPr>
          <a:xfrm>
            <a:off x="731520" y="1200150"/>
            <a:ext cx="5852100" cy="32403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33" name="Shape 333"/>
        <p:cNvGrpSpPr/>
        <p:nvPr/>
      </p:nvGrpSpPr>
      <p:grpSpPr>
        <a:xfrm>
          <a:off x="0" y="0"/>
          <a:ext cx="0" cy="0"/>
          <a:chOff x="0" y="0"/>
          <a:chExt cx="0" cy="0"/>
        </a:xfrm>
      </p:grpSpPr>
      <p:sp>
        <p:nvSpPr>
          <p:cNvPr id="334" name="Google Shape;334;g8d95296d0b_0_417:notes"/>
          <p:cNvSpPr txBox="1"/>
          <p:nvPr>
            <p:ph idx="1" type="body"/>
          </p:nvPr>
        </p:nvSpPr>
        <p:spPr>
          <a:xfrm>
            <a:off x="731520" y="4620578"/>
            <a:ext cx="5852100" cy="378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g8d95296d0b_0_417:notes"/>
          <p:cNvSpPr/>
          <p:nvPr>
            <p:ph idx="2" type="sldImg"/>
          </p:nvPr>
        </p:nvSpPr>
        <p:spPr>
          <a:xfrm>
            <a:off x="731520" y="1200150"/>
            <a:ext cx="5852100" cy="32403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41" name="Shape 341"/>
        <p:cNvGrpSpPr/>
        <p:nvPr/>
      </p:nvGrpSpPr>
      <p:grpSpPr>
        <a:xfrm>
          <a:off x="0" y="0"/>
          <a:ext cx="0" cy="0"/>
          <a:chOff x="0" y="0"/>
          <a:chExt cx="0" cy="0"/>
        </a:xfrm>
      </p:grpSpPr>
      <p:sp>
        <p:nvSpPr>
          <p:cNvPr id="342" name="Google Shape;342;g8d95296d0b_0_424:notes"/>
          <p:cNvSpPr txBox="1"/>
          <p:nvPr>
            <p:ph idx="1" type="body"/>
          </p:nvPr>
        </p:nvSpPr>
        <p:spPr>
          <a:xfrm>
            <a:off x="731520" y="4620578"/>
            <a:ext cx="5852100" cy="378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43" name="Google Shape;343;g8d95296d0b_0_424:notes"/>
          <p:cNvSpPr/>
          <p:nvPr>
            <p:ph idx="2" type="sldImg"/>
          </p:nvPr>
        </p:nvSpPr>
        <p:spPr>
          <a:xfrm>
            <a:off x="731520" y="1200150"/>
            <a:ext cx="5852100" cy="32403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49" name="Shape 349"/>
        <p:cNvGrpSpPr/>
        <p:nvPr/>
      </p:nvGrpSpPr>
      <p:grpSpPr>
        <a:xfrm>
          <a:off x="0" y="0"/>
          <a:ext cx="0" cy="0"/>
          <a:chOff x="0" y="0"/>
          <a:chExt cx="0" cy="0"/>
        </a:xfrm>
      </p:grpSpPr>
      <p:sp>
        <p:nvSpPr>
          <p:cNvPr id="350" name="Google Shape;350;g8d95296d0b_0_431:notes"/>
          <p:cNvSpPr txBox="1"/>
          <p:nvPr>
            <p:ph idx="1" type="body"/>
          </p:nvPr>
        </p:nvSpPr>
        <p:spPr>
          <a:xfrm>
            <a:off x="731520" y="4620578"/>
            <a:ext cx="5852100" cy="378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51" name="Google Shape;351;g8d95296d0b_0_431:notes"/>
          <p:cNvSpPr/>
          <p:nvPr>
            <p:ph idx="2" type="sldImg"/>
          </p:nvPr>
        </p:nvSpPr>
        <p:spPr>
          <a:xfrm>
            <a:off x="731520" y="1200150"/>
            <a:ext cx="5852100" cy="32403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57" name="Shape 357"/>
        <p:cNvGrpSpPr/>
        <p:nvPr/>
      </p:nvGrpSpPr>
      <p:grpSpPr>
        <a:xfrm>
          <a:off x="0" y="0"/>
          <a:ext cx="0" cy="0"/>
          <a:chOff x="0" y="0"/>
          <a:chExt cx="0" cy="0"/>
        </a:xfrm>
      </p:grpSpPr>
      <p:sp>
        <p:nvSpPr>
          <p:cNvPr id="358" name="Google Shape;358;g8d95296d0b_0_438:notes"/>
          <p:cNvSpPr txBox="1"/>
          <p:nvPr>
            <p:ph idx="1" type="body"/>
          </p:nvPr>
        </p:nvSpPr>
        <p:spPr>
          <a:xfrm>
            <a:off x="731520" y="4620578"/>
            <a:ext cx="5852100" cy="378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59" name="Google Shape;359;g8d95296d0b_0_438:notes"/>
          <p:cNvSpPr/>
          <p:nvPr>
            <p:ph idx="2" type="sldImg"/>
          </p:nvPr>
        </p:nvSpPr>
        <p:spPr>
          <a:xfrm>
            <a:off x="731520" y="1200150"/>
            <a:ext cx="5852100" cy="32403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65" name="Shape 365"/>
        <p:cNvGrpSpPr/>
        <p:nvPr/>
      </p:nvGrpSpPr>
      <p:grpSpPr>
        <a:xfrm>
          <a:off x="0" y="0"/>
          <a:ext cx="0" cy="0"/>
          <a:chOff x="0" y="0"/>
          <a:chExt cx="0" cy="0"/>
        </a:xfrm>
      </p:grpSpPr>
      <p:sp>
        <p:nvSpPr>
          <p:cNvPr id="366" name="Google Shape;366;g8d95296d0b_0_445:notes"/>
          <p:cNvSpPr txBox="1"/>
          <p:nvPr>
            <p:ph idx="1" type="body"/>
          </p:nvPr>
        </p:nvSpPr>
        <p:spPr>
          <a:xfrm>
            <a:off x="731520" y="4620578"/>
            <a:ext cx="5852100" cy="378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67" name="Google Shape;367;g8d95296d0b_0_445:notes"/>
          <p:cNvSpPr/>
          <p:nvPr>
            <p:ph idx="2" type="sldImg"/>
          </p:nvPr>
        </p:nvSpPr>
        <p:spPr>
          <a:xfrm>
            <a:off x="731520" y="1200150"/>
            <a:ext cx="5852100" cy="32403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71" name="Shape 371"/>
        <p:cNvGrpSpPr/>
        <p:nvPr/>
      </p:nvGrpSpPr>
      <p:grpSpPr>
        <a:xfrm>
          <a:off x="0" y="0"/>
          <a:ext cx="0" cy="0"/>
          <a:chOff x="0" y="0"/>
          <a:chExt cx="0" cy="0"/>
        </a:xfrm>
      </p:grpSpPr>
      <p:sp>
        <p:nvSpPr>
          <p:cNvPr id="372" name="Google Shape;372;g8d95296d0b_0_450:notes"/>
          <p:cNvSpPr txBox="1"/>
          <p:nvPr>
            <p:ph idx="1" type="body"/>
          </p:nvPr>
        </p:nvSpPr>
        <p:spPr>
          <a:xfrm>
            <a:off x="731520" y="4620578"/>
            <a:ext cx="5852100" cy="378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73" name="Google Shape;373;g8d95296d0b_0_450:notes"/>
          <p:cNvSpPr/>
          <p:nvPr>
            <p:ph idx="2" type="sldImg"/>
          </p:nvPr>
        </p:nvSpPr>
        <p:spPr>
          <a:xfrm>
            <a:off x="731520" y="1200150"/>
            <a:ext cx="5852100" cy="32403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77" name="Shape 377"/>
        <p:cNvGrpSpPr/>
        <p:nvPr/>
      </p:nvGrpSpPr>
      <p:grpSpPr>
        <a:xfrm>
          <a:off x="0" y="0"/>
          <a:ext cx="0" cy="0"/>
          <a:chOff x="0" y="0"/>
          <a:chExt cx="0" cy="0"/>
        </a:xfrm>
      </p:grpSpPr>
      <p:sp>
        <p:nvSpPr>
          <p:cNvPr id="378" name="Google Shape;378;g8d95296d0b_0_455:notes"/>
          <p:cNvSpPr txBox="1"/>
          <p:nvPr>
            <p:ph idx="1" type="body"/>
          </p:nvPr>
        </p:nvSpPr>
        <p:spPr>
          <a:xfrm>
            <a:off x="731520" y="4620578"/>
            <a:ext cx="5852100" cy="378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g8d95296d0b_0_455:notes"/>
          <p:cNvSpPr/>
          <p:nvPr>
            <p:ph idx="2" type="sldImg"/>
          </p:nvPr>
        </p:nvSpPr>
        <p:spPr>
          <a:xfrm>
            <a:off x="731520" y="1200150"/>
            <a:ext cx="5852100" cy="32403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83" name="Shape 383"/>
        <p:cNvGrpSpPr/>
        <p:nvPr/>
      </p:nvGrpSpPr>
      <p:grpSpPr>
        <a:xfrm>
          <a:off x="0" y="0"/>
          <a:ext cx="0" cy="0"/>
          <a:chOff x="0" y="0"/>
          <a:chExt cx="0" cy="0"/>
        </a:xfrm>
      </p:grpSpPr>
      <p:sp>
        <p:nvSpPr>
          <p:cNvPr id="384" name="Google Shape;384;g8d95296d0b_0_460:notes"/>
          <p:cNvSpPr txBox="1"/>
          <p:nvPr>
            <p:ph idx="1" type="body"/>
          </p:nvPr>
        </p:nvSpPr>
        <p:spPr>
          <a:xfrm>
            <a:off x="731520" y="4620578"/>
            <a:ext cx="5852100" cy="378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85" name="Google Shape;385;g8d95296d0b_0_460:notes"/>
          <p:cNvSpPr/>
          <p:nvPr>
            <p:ph idx="2" type="sldImg"/>
          </p:nvPr>
        </p:nvSpPr>
        <p:spPr>
          <a:xfrm>
            <a:off x="731520" y="1200150"/>
            <a:ext cx="5852100" cy="32403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89" name="Shape 389"/>
        <p:cNvGrpSpPr/>
        <p:nvPr/>
      </p:nvGrpSpPr>
      <p:grpSpPr>
        <a:xfrm>
          <a:off x="0" y="0"/>
          <a:ext cx="0" cy="0"/>
          <a:chOff x="0" y="0"/>
          <a:chExt cx="0" cy="0"/>
        </a:xfrm>
      </p:grpSpPr>
      <p:sp>
        <p:nvSpPr>
          <p:cNvPr id="390" name="Google Shape;390;g8d95296d0b_0_465:notes"/>
          <p:cNvSpPr txBox="1"/>
          <p:nvPr>
            <p:ph idx="1" type="body"/>
          </p:nvPr>
        </p:nvSpPr>
        <p:spPr>
          <a:xfrm>
            <a:off x="731520" y="4620578"/>
            <a:ext cx="5852100" cy="378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91" name="Google Shape;391;g8d95296d0b_0_465:notes"/>
          <p:cNvSpPr/>
          <p:nvPr>
            <p:ph idx="2" type="sldImg"/>
          </p:nvPr>
        </p:nvSpPr>
        <p:spPr>
          <a:xfrm>
            <a:off x="731520" y="1200150"/>
            <a:ext cx="5852100" cy="32403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95" name="Shape 395"/>
        <p:cNvGrpSpPr/>
        <p:nvPr/>
      </p:nvGrpSpPr>
      <p:grpSpPr>
        <a:xfrm>
          <a:off x="0" y="0"/>
          <a:ext cx="0" cy="0"/>
          <a:chOff x="0" y="0"/>
          <a:chExt cx="0" cy="0"/>
        </a:xfrm>
      </p:grpSpPr>
      <p:sp>
        <p:nvSpPr>
          <p:cNvPr id="396" name="Google Shape;396;g8d95296d0b_0_480:notes"/>
          <p:cNvSpPr txBox="1"/>
          <p:nvPr>
            <p:ph idx="1" type="body"/>
          </p:nvPr>
        </p:nvSpPr>
        <p:spPr>
          <a:xfrm>
            <a:off x="731520" y="4620578"/>
            <a:ext cx="5852100" cy="378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97" name="Google Shape;397;g8d95296d0b_0_480:notes"/>
          <p:cNvSpPr/>
          <p:nvPr>
            <p:ph idx="2" type="sldImg"/>
          </p:nvPr>
        </p:nvSpPr>
        <p:spPr>
          <a:xfrm>
            <a:off x="731520" y="1200150"/>
            <a:ext cx="5852100" cy="32403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01" name="Shape 401"/>
        <p:cNvGrpSpPr/>
        <p:nvPr/>
      </p:nvGrpSpPr>
      <p:grpSpPr>
        <a:xfrm>
          <a:off x="0" y="0"/>
          <a:ext cx="0" cy="0"/>
          <a:chOff x="0" y="0"/>
          <a:chExt cx="0" cy="0"/>
        </a:xfrm>
      </p:grpSpPr>
      <p:sp>
        <p:nvSpPr>
          <p:cNvPr id="402" name="Google Shape;402;g8d95296d0b_0_485:notes"/>
          <p:cNvSpPr txBox="1"/>
          <p:nvPr>
            <p:ph idx="1" type="body"/>
          </p:nvPr>
        </p:nvSpPr>
        <p:spPr>
          <a:xfrm>
            <a:off x="731520" y="4620578"/>
            <a:ext cx="5852100" cy="378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03" name="Google Shape;403;g8d95296d0b_0_485:notes"/>
          <p:cNvSpPr/>
          <p:nvPr>
            <p:ph idx="2" type="sldImg"/>
          </p:nvPr>
        </p:nvSpPr>
        <p:spPr>
          <a:xfrm>
            <a:off x="731520" y="1200150"/>
            <a:ext cx="5852100" cy="32403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07" name="Shape 407"/>
        <p:cNvGrpSpPr/>
        <p:nvPr/>
      </p:nvGrpSpPr>
      <p:grpSpPr>
        <a:xfrm>
          <a:off x="0" y="0"/>
          <a:ext cx="0" cy="0"/>
          <a:chOff x="0" y="0"/>
          <a:chExt cx="0" cy="0"/>
        </a:xfrm>
      </p:grpSpPr>
      <p:sp>
        <p:nvSpPr>
          <p:cNvPr id="408" name="Google Shape;408;g8d95296d0b_0_490:notes"/>
          <p:cNvSpPr txBox="1"/>
          <p:nvPr>
            <p:ph idx="1" type="body"/>
          </p:nvPr>
        </p:nvSpPr>
        <p:spPr>
          <a:xfrm>
            <a:off x="731520" y="4620578"/>
            <a:ext cx="5852100" cy="378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09" name="Google Shape;409;g8d95296d0b_0_490:notes"/>
          <p:cNvSpPr/>
          <p:nvPr>
            <p:ph idx="2" type="sldImg"/>
          </p:nvPr>
        </p:nvSpPr>
        <p:spPr>
          <a:xfrm>
            <a:off x="731520" y="1200150"/>
            <a:ext cx="5852100" cy="32403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13" name="Shape 413"/>
        <p:cNvGrpSpPr/>
        <p:nvPr/>
      </p:nvGrpSpPr>
      <p:grpSpPr>
        <a:xfrm>
          <a:off x="0" y="0"/>
          <a:ext cx="0" cy="0"/>
          <a:chOff x="0" y="0"/>
          <a:chExt cx="0" cy="0"/>
        </a:xfrm>
      </p:grpSpPr>
      <p:sp>
        <p:nvSpPr>
          <p:cNvPr id="414" name="Google Shape;414;g8d95296d0b_0_495:notes"/>
          <p:cNvSpPr txBox="1"/>
          <p:nvPr>
            <p:ph idx="1" type="body"/>
          </p:nvPr>
        </p:nvSpPr>
        <p:spPr>
          <a:xfrm>
            <a:off x="731520" y="4620578"/>
            <a:ext cx="5852100" cy="378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15" name="Google Shape;415;g8d95296d0b_0_495:notes"/>
          <p:cNvSpPr/>
          <p:nvPr>
            <p:ph idx="2" type="sldImg"/>
          </p:nvPr>
        </p:nvSpPr>
        <p:spPr>
          <a:xfrm>
            <a:off x="731520" y="1200150"/>
            <a:ext cx="5852100" cy="32403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21" name="Shape 421"/>
        <p:cNvGrpSpPr/>
        <p:nvPr/>
      </p:nvGrpSpPr>
      <p:grpSpPr>
        <a:xfrm>
          <a:off x="0" y="0"/>
          <a:ext cx="0" cy="0"/>
          <a:chOff x="0" y="0"/>
          <a:chExt cx="0" cy="0"/>
        </a:xfrm>
      </p:grpSpPr>
      <p:sp>
        <p:nvSpPr>
          <p:cNvPr id="422" name="Google Shape;422;g8d95296d0b_0_502:notes"/>
          <p:cNvSpPr txBox="1"/>
          <p:nvPr>
            <p:ph idx="1" type="body"/>
          </p:nvPr>
        </p:nvSpPr>
        <p:spPr>
          <a:xfrm>
            <a:off x="731520" y="4620578"/>
            <a:ext cx="5852100" cy="378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23" name="Google Shape;423;g8d95296d0b_0_502:notes"/>
          <p:cNvSpPr/>
          <p:nvPr>
            <p:ph idx="2" type="sldImg"/>
          </p:nvPr>
        </p:nvSpPr>
        <p:spPr>
          <a:xfrm>
            <a:off x="731520" y="1200150"/>
            <a:ext cx="5852100" cy="32403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28" name="Shape 428"/>
        <p:cNvGrpSpPr/>
        <p:nvPr/>
      </p:nvGrpSpPr>
      <p:grpSpPr>
        <a:xfrm>
          <a:off x="0" y="0"/>
          <a:ext cx="0" cy="0"/>
          <a:chOff x="0" y="0"/>
          <a:chExt cx="0" cy="0"/>
        </a:xfrm>
      </p:grpSpPr>
      <p:sp>
        <p:nvSpPr>
          <p:cNvPr id="429" name="Google Shape;429;g8d95296d0b_0_513:notes"/>
          <p:cNvSpPr txBox="1"/>
          <p:nvPr>
            <p:ph idx="1" type="body"/>
          </p:nvPr>
        </p:nvSpPr>
        <p:spPr>
          <a:xfrm>
            <a:off x="731520" y="4620578"/>
            <a:ext cx="5852100" cy="378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30" name="Google Shape;430;g8d95296d0b_0_513:notes"/>
          <p:cNvSpPr/>
          <p:nvPr>
            <p:ph idx="2" type="sldImg"/>
          </p:nvPr>
        </p:nvSpPr>
        <p:spPr>
          <a:xfrm>
            <a:off x="731520" y="1200150"/>
            <a:ext cx="5852100" cy="32403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34" name="Shape 434"/>
        <p:cNvGrpSpPr/>
        <p:nvPr/>
      </p:nvGrpSpPr>
      <p:grpSpPr>
        <a:xfrm>
          <a:off x="0" y="0"/>
          <a:ext cx="0" cy="0"/>
          <a:chOff x="0" y="0"/>
          <a:chExt cx="0" cy="0"/>
        </a:xfrm>
      </p:grpSpPr>
      <p:sp>
        <p:nvSpPr>
          <p:cNvPr id="435" name="Google Shape;435;g8d95296d0b_0_518:notes"/>
          <p:cNvSpPr txBox="1"/>
          <p:nvPr>
            <p:ph idx="1" type="body"/>
          </p:nvPr>
        </p:nvSpPr>
        <p:spPr>
          <a:xfrm>
            <a:off x="731520" y="4620578"/>
            <a:ext cx="5852100" cy="378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36" name="Google Shape;436;g8d95296d0b_0_518:notes"/>
          <p:cNvSpPr/>
          <p:nvPr>
            <p:ph idx="2" type="sldImg"/>
          </p:nvPr>
        </p:nvSpPr>
        <p:spPr>
          <a:xfrm>
            <a:off x="731520" y="1200150"/>
            <a:ext cx="5852100" cy="32403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41" name="Shape 441"/>
        <p:cNvGrpSpPr/>
        <p:nvPr/>
      </p:nvGrpSpPr>
      <p:grpSpPr>
        <a:xfrm>
          <a:off x="0" y="0"/>
          <a:ext cx="0" cy="0"/>
          <a:chOff x="0" y="0"/>
          <a:chExt cx="0" cy="0"/>
        </a:xfrm>
      </p:grpSpPr>
      <p:sp>
        <p:nvSpPr>
          <p:cNvPr id="442" name="Google Shape;442;g8d95296d0b_0_524:notes"/>
          <p:cNvSpPr txBox="1"/>
          <p:nvPr>
            <p:ph idx="1" type="body"/>
          </p:nvPr>
        </p:nvSpPr>
        <p:spPr>
          <a:xfrm>
            <a:off x="731520" y="4620578"/>
            <a:ext cx="5852100" cy="378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43" name="Google Shape;443;g8d95296d0b_0_524:notes"/>
          <p:cNvSpPr/>
          <p:nvPr>
            <p:ph idx="2" type="sldImg"/>
          </p:nvPr>
        </p:nvSpPr>
        <p:spPr>
          <a:xfrm>
            <a:off x="731520" y="1200150"/>
            <a:ext cx="5852100" cy="32403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47" name="Shape 447"/>
        <p:cNvGrpSpPr/>
        <p:nvPr/>
      </p:nvGrpSpPr>
      <p:grpSpPr>
        <a:xfrm>
          <a:off x="0" y="0"/>
          <a:ext cx="0" cy="0"/>
          <a:chOff x="0" y="0"/>
          <a:chExt cx="0" cy="0"/>
        </a:xfrm>
      </p:grpSpPr>
      <p:sp>
        <p:nvSpPr>
          <p:cNvPr id="448" name="Google Shape;448;g8d95296d0b_0_529:notes"/>
          <p:cNvSpPr txBox="1"/>
          <p:nvPr>
            <p:ph idx="1" type="body"/>
          </p:nvPr>
        </p:nvSpPr>
        <p:spPr>
          <a:xfrm>
            <a:off x="731520" y="4620578"/>
            <a:ext cx="5852100" cy="378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49" name="Google Shape;449;g8d95296d0b_0_529:notes"/>
          <p:cNvSpPr/>
          <p:nvPr>
            <p:ph idx="2" type="sldImg"/>
          </p:nvPr>
        </p:nvSpPr>
        <p:spPr>
          <a:xfrm>
            <a:off x="731520" y="1200150"/>
            <a:ext cx="5852100" cy="32403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54" name="Shape 454"/>
        <p:cNvGrpSpPr/>
        <p:nvPr/>
      </p:nvGrpSpPr>
      <p:grpSpPr>
        <a:xfrm>
          <a:off x="0" y="0"/>
          <a:ext cx="0" cy="0"/>
          <a:chOff x="0" y="0"/>
          <a:chExt cx="0" cy="0"/>
        </a:xfrm>
      </p:grpSpPr>
      <p:sp>
        <p:nvSpPr>
          <p:cNvPr id="455" name="Google Shape;455;g8d95296d0b_0_535:notes"/>
          <p:cNvSpPr txBox="1"/>
          <p:nvPr>
            <p:ph idx="1" type="body"/>
          </p:nvPr>
        </p:nvSpPr>
        <p:spPr>
          <a:xfrm>
            <a:off x="731520" y="4620578"/>
            <a:ext cx="5852100" cy="378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56" name="Google Shape;456;g8d95296d0b_0_535:notes"/>
          <p:cNvSpPr/>
          <p:nvPr>
            <p:ph idx="2" type="sldImg"/>
          </p:nvPr>
        </p:nvSpPr>
        <p:spPr>
          <a:xfrm>
            <a:off x="731520" y="1200150"/>
            <a:ext cx="5852100" cy="32403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60" name="Shape 460"/>
        <p:cNvGrpSpPr/>
        <p:nvPr/>
      </p:nvGrpSpPr>
      <p:grpSpPr>
        <a:xfrm>
          <a:off x="0" y="0"/>
          <a:ext cx="0" cy="0"/>
          <a:chOff x="0" y="0"/>
          <a:chExt cx="0" cy="0"/>
        </a:xfrm>
      </p:grpSpPr>
      <p:sp>
        <p:nvSpPr>
          <p:cNvPr id="461" name="Google Shape;461;g8d95296d0b_0_540:notes"/>
          <p:cNvSpPr txBox="1"/>
          <p:nvPr>
            <p:ph idx="1" type="body"/>
          </p:nvPr>
        </p:nvSpPr>
        <p:spPr>
          <a:xfrm>
            <a:off x="731520" y="4620578"/>
            <a:ext cx="5852100" cy="378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62" name="Google Shape;462;g8d95296d0b_0_540:notes"/>
          <p:cNvSpPr/>
          <p:nvPr>
            <p:ph idx="2" type="sldImg"/>
          </p:nvPr>
        </p:nvSpPr>
        <p:spPr>
          <a:xfrm>
            <a:off x="731520" y="1200150"/>
            <a:ext cx="5852100" cy="32403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67" name="Shape 467"/>
        <p:cNvGrpSpPr/>
        <p:nvPr/>
      </p:nvGrpSpPr>
      <p:grpSpPr>
        <a:xfrm>
          <a:off x="0" y="0"/>
          <a:ext cx="0" cy="0"/>
          <a:chOff x="0" y="0"/>
          <a:chExt cx="0" cy="0"/>
        </a:xfrm>
      </p:grpSpPr>
      <p:sp>
        <p:nvSpPr>
          <p:cNvPr id="468" name="Google Shape;468;g8d95296d0b_0_546:notes"/>
          <p:cNvSpPr txBox="1"/>
          <p:nvPr>
            <p:ph idx="1" type="body"/>
          </p:nvPr>
        </p:nvSpPr>
        <p:spPr>
          <a:xfrm>
            <a:off x="731520" y="4620578"/>
            <a:ext cx="5852100" cy="378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69" name="Google Shape;469;g8d95296d0b_0_546:notes"/>
          <p:cNvSpPr/>
          <p:nvPr>
            <p:ph idx="2" type="sldImg"/>
          </p:nvPr>
        </p:nvSpPr>
        <p:spPr>
          <a:xfrm>
            <a:off x="731520" y="1200150"/>
            <a:ext cx="5852100" cy="32403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73" name="Shape 473"/>
        <p:cNvGrpSpPr/>
        <p:nvPr/>
      </p:nvGrpSpPr>
      <p:grpSpPr>
        <a:xfrm>
          <a:off x="0" y="0"/>
          <a:ext cx="0" cy="0"/>
          <a:chOff x="0" y="0"/>
          <a:chExt cx="0" cy="0"/>
        </a:xfrm>
      </p:grpSpPr>
      <p:sp>
        <p:nvSpPr>
          <p:cNvPr id="474" name="Google Shape;474;g8d95296d0b_0_551:notes"/>
          <p:cNvSpPr txBox="1"/>
          <p:nvPr>
            <p:ph idx="1" type="body"/>
          </p:nvPr>
        </p:nvSpPr>
        <p:spPr>
          <a:xfrm>
            <a:off x="731520" y="4620578"/>
            <a:ext cx="5852100" cy="378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75" name="Google Shape;475;g8d95296d0b_0_551:notes"/>
          <p:cNvSpPr/>
          <p:nvPr>
            <p:ph idx="2" type="sldImg"/>
          </p:nvPr>
        </p:nvSpPr>
        <p:spPr>
          <a:xfrm>
            <a:off x="731520" y="1200150"/>
            <a:ext cx="5852100" cy="32403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80" name="Shape 480"/>
        <p:cNvGrpSpPr/>
        <p:nvPr/>
      </p:nvGrpSpPr>
      <p:grpSpPr>
        <a:xfrm>
          <a:off x="0" y="0"/>
          <a:ext cx="0" cy="0"/>
          <a:chOff x="0" y="0"/>
          <a:chExt cx="0" cy="0"/>
        </a:xfrm>
      </p:grpSpPr>
      <p:sp>
        <p:nvSpPr>
          <p:cNvPr id="481" name="Google Shape;481;g8d95296d0b_0_557:notes"/>
          <p:cNvSpPr txBox="1"/>
          <p:nvPr>
            <p:ph idx="1" type="body"/>
          </p:nvPr>
        </p:nvSpPr>
        <p:spPr>
          <a:xfrm>
            <a:off x="731520" y="4620578"/>
            <a:ext cx="5852100" cy="378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82" name="Google Shape;482;g8d95296d0b_0_557:notes"/>
          <p:cNvSpPr/>
          <p:nvPr>
            <p:ph idx="2" type="sldImg"/>
          </p:nvPr>
        </p:nvSpPr>
        <p:spPr>
          <a:xfrm>
            <a:off x="731520" y="1200150"/>
            <a:ext cx="5852100" cy="32403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87" name="Shape 487"/>
        <p:cNvGrpSpPr/>
        <p:nvPr/>
      </p:nvGrpSpPr>
      <p:grpSpPr>
        <a:xfrm>
          <a:off x="0" y="0"/>
          <a:ext cx="0" cy="0"/>
          <a:chOff x="0" y="0"/>
          <a:chExt cx="0" cy="0"/>
        </a:xfrm>
      </p:grpSpPr>
      <p:sp>
        <p:nvSpPr>
          <p:cNvPr id="488" name="Google Shape;488;g8d95296d0b_0_563:notes"/>
          <p:cNvSpPr txBox="1"/>
          <p:nvPr>
            <p:ph idx="1" type="body"/>
          </p:nvPr>
        </p:nvSpPr>
        <p:spPr>
          <a:xfrm>
            <a:off x="731520" y="4620578"/>
            <a:ext cx="5852100" cy="378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89" name="Google Shape;489;g8d95296d0b_0_563:notes"/>
          <p:cNvSpPr/>
          <p:nvPr>
            <p:ph idx="2" type="sldImg"/>
          </p:nvPr>
        </p:nvSpPr>
        <p:spPr>
          <a:xfrm>
            <a:off x="731520" y="1200150"/>
            <a:ext cx="5852100" cy="32403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93" name="Shape 493"/>
        <p:cNvGrpSpPr/>
        <p:nvPr/>
      </p:nvGrpSpPr>
      <p:grpSpPr>
        <a:xfrm>
          <a:off x="0" y="0"/>
          <a:ext cx="0" cy="0"/>
          <a:chOff x="0" y="0"/>
          <a:chExt cx="0" cy="0"/>
        </a:xfrm>
      </p:grpSpPr>
      <p:sp>
        <p:nvSpPr>
          <p:cNvPr id="494" name="Google Shape;494;g8d95296d0b_0_568:notes"/>
          <p:cNvSpPr txBox="1"/>
          <p:nvPr>
            <p:ph idx="1" type="body"/>
          </p:nvPr>
        </p:nvSpPr>
        <p:spPr>
          <a:xfrm>
            <a:off x="731520" y="4620578"/>
            <a:ext cx="5852100" cy="378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95" name="Google Shape;495;g8d95296d0b_0_568:notes"/>
          <p:cNvSpPr/>
          <p:nvPr>
            <p:ph idx="2" type="sldImg"/>
          </p:nvPr>
        </p:nvSpPr>
        <p:spPr>
          <a:xfrm>
            <a:off x="731520" y="1200150"/>
            <a:ext cx="5852100" cy="32403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99" name="Shape 499"/>
        <p:cNvGrpSpPr/>
        <p:nvPr/>
      </p:nvGrpSpPr>
      <p:grpSpPr>
        <a:xfrm>
          <a:off x="0" y="0"/>
          <a:ext cx="0" cy="0"/>
          <a:chOff x="0" y="0"/>
          <a:chExt cx="0" cy="0"/>
        </a:xfrm>
      </p:grpSpPr>
      <p:sp>
        <p:nvSpPr>
          <p:cNvPr id="500" name="Google Shape;500;g8d95296d0b_0_573:notes"/>
          <p:cNvSpPr txBox="1"/>
          <p:nvPr>
            <p:ph idx="1" type="body"/>
          </p:nvPr>
        </p:nvSpPr>
        <p:spPr>
          <a:xfrm>
            <a:off x="731520" y="4620578"/>
            <a:ext cx="5852100" cy="378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01" name="Google Shape;501;g8d95296d0b_0_573:notes"/>
          <p:cNvSpPr/>
          <p:nvPr>
            <p:ph idx="2" type="sldImg"/>
          </p:nvPr>
        </p:nvSpPr>
        <p:spPr>
          <a:xfrm>
            <a:off x="731520" y="1200150"/>
            <a:ext cx="5852100" cy="32403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05" name="Shape 505"/>
        <p:cNvGrpSpPr/>
        <p:nvPr/>
      </p:nvGrpSpPr>
      <p:grpSpPr>
        <a:xfrm>
          <a:off x="0" y="0"/>
          <a:ext cx="0" cy="0"/>
          <a:chOff x="0" y="0"/>
          <a:chExt cx="0" cy="0"/>
        </a:xfrm>
      </p:grpSpPr>
      <p:sp>
        <p:nvSpPr>
          <p:cNvPr id="506" name="Google Shape;506;g8d95296d0b_0_578:notes"/>
          <p:cNvSpPr txBox="1"/>
          <p:nvPr>
            <p:ph idx="1" type="body"/>
          </p:nvPr>
        </p:nvSpPr>
        <p:spPr>
          <a:xfrm>
            <a:off x="731520" y="4620578"/>
            <a:ext cx="5852100" cy="378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07" name="Google Shape;507;g8d95296d0b_0_578:notes"/>
          <p:cNvSpPr/>
          <p:nvPr>
            <p:ph idx="2" type="sldImg"/>
          </p:nvPr>
        </p:nvSpPr>
        <p:spPr>
          <a:xfrm>
            <a:off x="731520" y="1200150"/>
            <a:ext cx="5852100" cy="32403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4.png"/><Relationship Id="rId3"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4.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jp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jp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jp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jp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jp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jp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jp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jp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jp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jp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jp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p:cSld name="Title Slide">
    <p:bg>
      <p:bgPr>
        <a:solidFill>
          <a:schemeClr val="lt1"/>
        </a:solidFill>
      </p:bgPr>
    </p:bg>
    <p:spTree>
      <p:nvGrpSpPr>
        <p:cNvPr id="10" name="Shape 10"/>
        <p:cNvGrpSpPr/>
        <p:nvPr/>
      </p:nvGrpSpPr>
      <p:grpSpPr>
        <a:xfrm>
          <a:off x="0" y="0"/>
          <a:ext cx="0" cy="0"/>
          <a:chOff x="0" y="0"/>
          <a:chExt cx="0" cy="0"/>
        </a:xfrm>
      </p:grpSpPr>
      <p:pic>
        <p:nvPicPr>
          <p:cNvPr descr="DENIM FULL SCREEN.png" id="11" name="Google Shape;11;p24"/>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12" name="Google Shape;12;p24"/>
          <p:cNvSpPr txBox="1"/>
          <p:nvPr>
            <p:ph type="ctrTitle"/>
          </p:nvPr>
        </p:nvSpPr>
        <p:spPr>
          <a:xfrm>
            <a:off x="685800" y="840581"/>
            <a:ext cx="7772400" cy="1102518"/>
          </a:xfrm>
          <a:prstGeom prst="rect">
            <a:avLst/>
          </a:prstGeom>
          <a:noFill/>
          <a:ln>
            <a:noFill/>
          </a:ln>
        </p:spPr>
        <p:txBody>
          <a:bodyPr anchorCtr="0" anchor="ctr" bIns="91425" lIns="91425" spcFirstLastPara="1" rIns="91425" wrap="square" tIns="91425">
            <a:noAutofit/>
          </a:bodyPr>
          <a:lstStyle>
            <a:lvl1pPr lvl="0" marR="0" rtl="0" algn="ctr">
              <a:lnSpc>
                <a:spcPct val="100000"/>
              </a:lnSpc>
              <a:spcBef>
                <a:spcPts val="0"/>
              </a:spcBef>
              <a:spcAft>
                <a:spcPts val="0"/>
              </a:spcAft>
              <a:buClr>
                <a:schemeClr val="lt1"/>
              </a:buClr>
              <a:buSzPts val="4800"/>
              <a:buFont typeface="Times New Roman"/>
              <a:buNone/>
              <a:defRPr b="0" i="0" sz="4800" u="none" cap="none" strike="noStrike">
                <a:solidFill>
                  <a:schemeClr val="lt1"/>
                </a:solidFill>
                <a:latin typeface="Times New Roman"/>
                <a:ea typeface="Times New Roman"/>
                <a:cs typeface="Times New Roman"/>
                <a:sym typeface="Times New Roman"/>
              </a:defRPr>
            </a:lvl1pPr>
            <a:lvl2pPr lvl="1">
              <a:spcBef>
                <a:spcPts val="0"/>
              </a:spcBef>
              <a:spcAft>
                <a:spcPts val="0"/>
              </a:spcAft>
              <a:buSzPts val="1800"/>
              <a:buFont typeface="Arial"/>
              <a:buNone/>
              <a:defRPr sz="1800"/>
            </a:lvl2pPr>
            <a:lvl3pPr lvl="2">
              <a:spcBef>
                <a:spcPts val="0"/>
              </a:spcBef>
              <a:spcAft>
                <a:spcPts val="0"/>
              </a:spcAft>
              <a:buSzPts val="1800"/>
              <a:buFont typeface="Arial"/>
              <a:buNone/>
              <a:defRPr sz="1800"/>
            </a:lvl3pPr>
            <a:lvl4pPr lvl="3">
              <a:spcBef>
                <a:spcPts val="0"/>
              </a:spcBef>
              <a:spcAft>
                <a:spcPts val="0"/>
              </a:spcAft>
              <a:buSzPts val="1800"/>
              <a:buFont typeface="Arial"/>
              <a:buNone/>
              <a:defRPr sz="1800"/>
            </a:lvl4pPr>
            <a:lvl5pPr lvl="4">
              <a:spcBef>
                <a:spcPts val="0"/>
              </a:spcBef>
              <a:spcAft>
                <a:spcPts val="0"/>
              </a:spcAft>
              <a:buSzPts val="1800"/>
              <a:buFont typeface="Arial"/>
              <a:buNone/>
              <a:defRPr sz="1800"/>
            </a:lvl5pPr>
            <a:lvl6pPr lvl="5">
              <a:spcBef>
                <a:spcPts val="0"/>
              </a:spcBef>
              <a:spcAft>
                <a:spcPts val="0"/>
              </a:spcAft>
              <a:buSzPts val="1800"/>
              <a:buFont typeface="Arial"/>
              <a:buNone/>
              <a:defRPr sz="1800"/>
            </a:lvl6pPr>
            <a:lvl7pPr lvl="6">
              <a:spcBef>
                <a:spcPts val="0"/>
              </a:spcBef>
              <a:spcAft>
                <a:spcPts val="0"/>
              </a:spcAft>
              <a:buSzPts val="1800"/>
              <a:buFont typeface="Arial"/>
              <a:buNone/>
              <a:defRPr sz="1800"/>
            </a:lvl7pPr>
            <a:lvl8pPr lvl="7">
              <a:spcBef>
                <a:spcPts val="0"/>
              </a:spcBef>
              <a:spcAft>
                <a:spcPts val="0"/>
              </a:spcAft>
              <a:buSzPts val="1800"/>
              <a:buFont typeface="Arial"/>
              <a:buNone/>
              <a:defRPr sz="1800"/>
            </a:lvl8pPr>
            <a:lvl9pPr lvl="8">
              <a:spcBef>
                <a:spcPts val="0"/>
              </a:spcBef>
              <a:spcAft>
                <a:spcPts val="0"/>
              </a:spcAft>
              <a:buSzPts val="1800"/>
              <a:buFont typeface="Arial"/>
              <a:buNone/>
              <a:defRPr sz="1800"/>
            </a:lvl9pPr>
          </a:lstStyle>
          <a:p/>
        </p:txBody>
      </p:sp>
      <p:sp>
        <p:nvSpPr>
          <p:cNvPr id="13" name="Google Shape;13;p24"/>
          <p:cNvSpPr txBox="1"/>
          <p:nvPr>
            <p:ph idx="1" type="subTitle"/>
          </p:nvPr>
        </p:nvSpPr>
        <p:spPr>
          <a:xfrm>
            <a:off x="1371601" y="2000251"/>
            <a:ext cx="6400799" cy="1028699"/>
          </a:xfrm>
          <a:prstGeom prst="rect">
            <a:avLst/>
          </a:prstGeom>
          <a:noFill/>
          <a:ln>
            <a:noFill/>
          </a:ln>
        </p:spPr>
        <p:txBody>
          <a:bodyPr anchorCtr="0" anchor="t" bIns="91425" lIns="91425" spcFirstLastPara="1" rIns="91425" wrap="square" tIns="91425">
            <a:noAutofit/>
          </a:bodyPr>
          <a:lstStyle>
            <a:lvl1pPr lvl="0" marR="0" rtl="0" algn="ctr">
              <a:lnSpc>
                <a:spcPct val="100000"/>
              </a:lnSpc>
              <a:spcBef>
                <a:spcPts val="640"/>
              </a:spcBef>
              <a:spcAft>
                <a:spcPts val="0"/>
              </a:spcAft>
              <a:buClr>
                <a:srgbClr val="003974"/>
              </a:buClr>
              <a:buSzPts val="3200"/>
              <a:buFont typeface="Arial"/>
              <a:buNone/>
              <a:defRPr b="0" i="0" sz="3200" u="none" cap="none" strike="noStrike">
                <a:solidFill>
                  <a:schemeClr val="lt1"/>
                </a:solidFill>
                <a:latin typeface="Verdana"/>
                <a:ea typeface="Verdana"/>
                <a:cs typeface="Verdana"/>
                <a:sym typeface="Verdana"/>
              </a:defRPr>
            </a:lvl1pPr>
            <a:lvl2pPr lvl="1" marR="0" rtl="0" algn="ctr">
              <a:lnSpc>
                <a:spcPct val="100000"/>
              </a:lnSpc>
              <a:spcBef>
                <a:spcPts val="560"/>
              </a:spcBef>
              <a:spcAft>
                <a:spcPts val="0"/>
              </a:spcAft>
              <a:buClr>
                <a:srgbClr val="003974"/>
              </a:buClr>
              <a:buSzPts val="2800"/>
              <a:buFont typeface="Noto Sans Symbols"/>
              <a:buNone/>
              <a:defRPr b="0" i="0" sz="2800" u="none" cap="none" strike="noStrike">
                <a:solidFill>
                  <a:srgbClr val="888888"/>
                </a:solidFill>
                <a:latin typeface="Verdana"/>
                <a:ea typeface="Verdana"/>
                <a:cs typeface="Verdana"/>
                <a:sym typeface="Verdana"/>
              </a:defRPr>
            </a:lvl2pPr>
            <a:lvl3pPr lvl="2" marR="0" rtl="0" algn="ctr">
              <a:lnSpc>
                <a:spcPct val="100000"/>
              </a:lnSpc>
              <a:spcBef>
                <a:spcPts val="480"/>
              </a:spcBef>
              <a:spcAft>
                <a:spcPts val="0"/>
              </a:spcAft>
              <a:buClr>
                <a:srgbClr val="003974"/>
              </a:buClr>
              <a:buSzPts val="2400"/>
              <a:buFont typeface="Noto Sans Symbols"/>
              <a:buNone/>
              <a:defRPr b="0" i="0" sz="2400" u="none" cap="none" strike="noStrike">
                <a:solidFill>
                  <a:srgbClr val="888888"/>
                </a:solidFill>
                <a:latin typeface="Verdana"/>
                <a:ea typeface="Verdana"/>
                <a:cs typeface="Verdana"/>
                <a:sym typeface="Verdana"/>
              </a:defRPr>
            </a:lvl3pPr>
            <a:lvl4pPr lvl="3" marR="0" rtl="0" algn="ctr">
              <a:lnSpc>
                <a:spcPct val="100000"/>
              </a:lnSpc>
              <a:spcBef>
                <a:spcPts val="400"/>
              </a:spcBef>
              <a:spcAft>
                <a:spcPts val="0"/>
              </a:spcAft>
              <a:buClr>
                <a:srgbClr val="003974"/>
              </a:buClr>
              <a:buSzPts val="2000"/>
              <a:buFont typeface="Courier New"/>
              <a:buNone/>
              <a:defRPr b="0" i="0" sz="2000" u="none" cap="none" strike="noStrike">
                <a:solidFill>
                  <a:srgbClr val="888888"/>
                </a:solidFill>
                <a:latin typeface="Verdana"/>
                <a:ea typeface="Verdana"/>
                <a:cs typeface="Verdana"/>
                <a:sym typeface="Verdana"/>
              </a:defRPr>
            </a:lvl4pPr>
            <a:lvl5pPr lvl="4" marR="0" rtl="0" algn="ctr">
              <a:lnSpc>
                <a:spcPct val="100000"/>
              </a:lnSpc>
              <a:spcBef>
                <a:spcPts val="400"/>
              </a:spcBef>
              <a:spcAft>
                <a:spcPts val="0"/>
              </a:spcAft>
              <a:buClr>
                <a:srgbClr val="003974"/>
              </a:buClr>
              <a:buSzPts val="2000"/>
              <a:buFont typeface="Calibri"/>
              <a:buNone/>
              <a:defRPr b="0" i="0" sz="2000" u="none" cap="none" strike="noStrike">
                <a:solidFill>
                  <a:srgbClr val="888888"/>
                </a:solidFill>
                <a:latin typeface="Verdana"/>
                <a:ea typeface="Verdana"/>
                <a:cs typeface="Verdana"/>
                <a:sym typeface="Verdana"/>
              </a:defRPr>
            </a:lvl5pPr>
            <a:lvl6pPr lvl="5"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6pPr>
            <a:lvl7pPr lvl="6"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7pPr>
            <a:lvl8pPr lvl="7"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8pPr>
            <a:lvl9pPr lvl="8"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9pPr>
          </a:lstStyle>
          <a:p/>
        </p:txBody>
      </p:sp>
      <p:sp>
        <p:nvSpPr>
          <p:cNvPr id="14" name="Google Shape;14;p24"/>
          <p:cNvSpPr txBox="1"/>
          <p:nvPr>
            <p:ph idx="2" type="body"/>
          </p:nvPr>
        </p:nvSpPr>
        <p:spPr>
          <a:xfrm>
            <a:off x="2628900" y="3088481"/>
            <a:ext cx="3886200" cy="685800"/>
          </a:xfrm>
          <a:prstGeom prst="rect">
            <a:avLst/>
          </a:prstGeom>
          <a:noFill/>
          <a:ln>
            <a:noFill/>
          </a:ln>
        </p:spPr>
        <p:txBody>
          <a:bodyPr anchorCtr="0" anchor="t" bIns="91425" lIns="91425" spcFirstLastPara="1" rIns="91425" wrap="square" tIns="91425">
            <a:noAutofit/>
          </a:bodyPr>
          <a:lstStyle>
            <a:lvl1pPr indent="-228600" lvl="0" marL="457200" marR="0" rtl="0" algn="ctr">
              <a:lnSpc>
                <a:spcPct val="100000"/>
              </a:lnSpc>
              <a:spcBef>
                <a:spcPts val="400"/>
              </a:spcBef>
              <a:spcAft>
                <a:spcPts val="0"/>
              </a:spcAft>
              <a:buClr>
                <a:srgbClr val="003974"/>
              </a:buClr>
              <a:buSzPts val="2000"/>
              <a:buFont typeface="Arial"/>
              <a:buNone/>
              <a:defRPr b="0" i="0" sz="2000" u="none" cap="none" strike="noStrike">
                <a:solidFill>
                  <a:schemeClr val="lt1"/>
                </a:solidFill>
                <a:latin typeface="Verdana"/>
                <a:ea typeface="Verdana"/>
                <a:cs typeface="Verdana"/>
                <a:sym typeface="Verdana"/>
              </a:defRPr>
            </a:lvl1pPr>
            <a:lvl2pPr indent="-361950" lvl="1" marL="914400" marR="0" rtl="0" algn="l">
              <a:lnSpc>
                <a:spcPct val="100000"/>
              </a:lnSpc>
              <a:spcBef>
                <a:spcPts val="560"/>
              </a:spcBef>
              <a:spcAft>
                <a:spcPts val="0"/>
              </a:spcAft>
              <a:buClr>
                <a:srgbClr val="003974"/>
              </a:buClr>
              <a:buSzPts val="2100"/>
              <a:buFont typeface="Noto Sans Symbols"/>
              <a:buChar char="▪"/>
              <a:defRPr b="0" i="0" sz="2800" u="none" cap="none" strike="noStrike">
                <a:solidFill>
                  <a:schemeClr val="dk1"/>
                </a:solidFill>
                <a:latin typeface="Verdana"/>
                <a:ea typeface="Verdana"/>
                <a:cs typeface="Verdana"/>
                <a:sym typeface="Verdana"/>
              </a:defRPr>
            </a:lvl2pPr>
            <a:lvl3pPr indent="-381000" lvl="2" marL="1371600" marR="0" rtl="0" algn="l">
              <a:lnSpc>
                <a:spcPct val="100000"/>
              </a:lnSpc>
              <a:spcBef>
                <a:spcPts val="480"/>
              </a:spcBef>
              <a:spcAft>
                <a:spcPts val="0"/>
              </a:spcAft>
              <a:buClr>
                <a:srgbClr val="003974"/>
              </a:buClr>
              <a:buSzPts val="2400"/>
              <a:buFont typeface="Noto Sans Symbols"/>
              <a:buChar char="•"/>
              <a:defRPr b="0" i="0" sz="2400" u="none" cap="none" strike="noStrike">
                <a:solidFill>
                  <a:schemeClr val="dk1"/>
                </a:solidFill>
                <a:latin typeface="Verdana"/>
                <a:ea typeface="Verdana"/>
                <a:cs typeface="Verdana"/>
                <a:sym typeface="Verdana"/>
              </a:defRPr>
            </a:lvl3pPr>
            <a:lvl4pPr indent="-323850" lvl="3" marL="1828800" marR="0" rtl="0" algn="l">
              <a:lnSpc>
                <a:spcPct val="100000"/>
              </a:lnSpc>
              <a:spcBef>
                <a:spcPts val="400"/>
              </a:spcBef>
              <a:spcAft>
                <a:spcPts val="0"/>
              </a:spcAft>
              <a:buClr>
                <a:srgbClr val="003974"/>
              </a:buClr>
              <a:buSzPts val="1500"/>
              <a:buFont typeface="Courier New"/>
              <a:buChar char="o"/>
              <a:defRPr b="0" i="0" sz="2000" u="none" cap="none" strike="noStrike">
                <a:solidFill>
                  <a:schemeClr val="dk1"/>
                </a:solidFill>
                <a:latin typeface="Verdana"/>
                <a:ea typeface="Verdana"/>
                <a:cs typeface="Verdana"/>
                <a:sym typeface="Verdana"/>
              </a:defRPr>
            </a:lvl4pPr>
            <a:lvl5pPr indent="-355600" lvl="4" marL="2286000" marR="0" rtl="0" algn="l">
              <a:lnSpc>
                <a:spcPct val="100000"/>
              </a:lnSpc>
              <a:spcBef>
                <a:spcPts val="400"/>
              </a:spcBef>
              <a:spcAft>
                <a:spcPts val="0"/>
              </a:spcAft>
              <a:buClr>
                <a:srgbClr val="003974"/>
              </a:buClr>
              <a:buSzPts val="2000"/>
              <a:buFont typeface="Calibri"/>
              <a:buChar char="­"/>
              <a:defRPr b="0" i="0" sz="2000" u="none" cap="none" strike="noStrike">
                <a:solidFill>
                  <a:schemeClr val="dk1"/>
                </a:solidFill>
                <a:latin typeface="Verdana"/>
                <a:ea typeface="Verdana"/>
                <a:cs typeface="Verdana"/>
                <a:sym typeface="Verdana"/>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pic>
        <p:nvPicPr>
          <p:cNvPr descr="kiwanis white.png" id="15" name="Google Shape;15;p24"/>
          <p:cNvPicPr preferRelativeResize="0"/>
          <p:nvPr/>
        </p:nvPicPr>
        <p:blipFill rotWithShape="1">
          <a:blip r:embed="rId3">
            <a:alphaModFix/>
          </a:blip>
          <a:srcRect b="0" l="0" r="0" t="0"/>
          <a:stretch/>
        </p:blipFill>
        <p:spPr>
          <a:xfrm>
            <a:off x="2564184" y="4095750"/>
            <a:ext cx="3912816" cy="6858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1_Bullet Points">
  <p:cSld name="1_Bullet Points">
    <p:spTree>
      <p:nvGrpSpPr>
        <p:cNvPr id="16" name="Shape 16"/>
        <p:cNvGrpSpPr/>
        <p:nvPr/>
      </p:nvGrpSpPr>
      <p:grpSpPr>
        <a:xfrm>
          <a:off x="0" y="0"/>
          <a:ext cx="0" cy="0"/>
          <a:chOff x="0" y="0"/>
          <a:chExt cx="0" cy="0"/>
        </a:xfrm>
      </p:grpSpPr>
      <p:pic>
        <p:nvPicPr>
          <p:cNvPr descr="HEADER BAR wSEAL 2.png" id="17" name="Google Shape;17;p25"/>
          <p:cNvPicPr preferRelativeResize="0"/>
          <p:nvPr/>
        </p:nvPicPr>
        <p:blipFill rotWithShape="1">
          <a:blip r:embed="rId2">
            <a:alphaModFix/>
          </a:blip>
          <a:srcRect b="0" l="0" r="0" t="0"/>
          <a:stretch/>
        </p:blipFill>
        <p:spPr>
          <a:xfrm>
            <a:off x="0" y="0"/>
            <a:ext cx="9144000" cy="1268730"/>
          </a:xfrm>
          <a:prstGeom prst="rect">
            <a:avLst/>
          </a:prstGeom>
          <a:noFill/>
          <a:ln>
            <a:noFill/>
          </a:ln>
        </p:spPr>
      </p:pic>
      <p:sp>
        <p:nvSpPr>
          <p:cNvPr id="18" name="Google Shape;18;p25"/>
          <p:cNvSpPr txBox="1"/>
          <p:nvPr>
            <p:ph type="title"/>
          </p:nvPr>
        </p:nvSpPr>
        <p:spPr>
          <a:xfrm>
            <a:off x="1371600" y="285750"/>
            <a:ext cx="7086600" cy="634603"/>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chemeClr val="lt1"/>
              </a:buClr>
              <a:buSzPts val="4400"/>
              <a:buFont typeface="Times New Roman"/>
              <a:buNone/>
              <a:defRPr b="1" i="0" sz="4400" u="none" cap="none" strike="noStrike">
                <a:solidFill>
                  <a:schemeClr val="lt1"/>
                </a:solidFill>
                <a:latin typeface="Arial"/>
                <a:ea typeface="Arial"/>
                <a:cs typeface="Arial"/>
                <a:sym typeface="Arial"/>
              </a:defRPr>
            </a:lvl1pPr>
            <a:lvl2pPr lvl="1">
              <a:spcBef>
                <a:spcPts val="0"/>
              </a:spcBef>
              <a:spcAft>
                <a:spcPts val="0"/>
              </a:spcAft>
              <a:buSzPts val="1800"/>
              <a:buFont typeface="Arial"/>
              <a:buNone/>
              <a:defRPr sz="1800"/>
            </a:lvl2pPr>
            <a:lvl3pPr lvl="2">
              <a:spcBef>
                <a:spcPts val="0"/>
              </a:spcBef>
              <a:spcAft>
                <a:spcPts val="0"/>
              </a:spcAft>
              <a:buSzPts val="1800"/>
              <a:buFont typeface="Arial"/>
              <a:buNone/>
              <a:defRPr sz="1800"/>
            </a:lvl3pPr>
            <a:lvl4pPr lvl="3">
              <a:spcBef>
                <a:spcPts val="0"/>
              </a:spcBef>
              <a:spcAft>
                <a:spcPts val="0"/>
              </a:spcAft>
              <a:buSzPts val="1800"/>
              <a:buFont typeface="Arial"/>
              <a:buNone/>
              <a:defRPr sz="1800"/>
            </a:lvl4pPr>
            <a:lvl5pPr lvl="4">
              <a:spcBef>
                <a:spcPts val="0"/>
              </a:spcBef>
              <a:spcAft>
                <a:spcPts val="0"/>
              </a:spcAft>
              <a:buSzPts val="1800"/>
              <a:buFont typeface="Arial"/>
              <a:buNone/>
              <a:defRPr sz="1800"/>
            </a:lvl5pPr>
            <a:lvl6pPr lvl="5">
              <a:spcBef>
                <a:spcPts val="0"/>
              </a:spcBef>
              <a:spcAft>
                <a:spcPts val="0"/>
              </a:spcAft>
              <a:buSzPts val="1800"/>
              <a:buFont typeface="Arial"/>
              <a:buNone/>
              <a:defRPr sz="1800"/>
            </a:lvl6pPr>
            <a:lvl7pPr lvl="6">
              <a:spcBef>
                <a:spcPts val="0"/>
              </a:spcBef>
              <a:spcAft>
                <a:spcPts val="0"/>
              </a:spcAft>
              <a:buSzPts val="1800"/>
              <a:buFont typeface="Arial"/>
              <a:buNone/>
              <a:defRPr sz="1800"/>
            </a:lvl7pPr>
            <a:lvl8pPr lvl="7">
              <a:spcBef>
                <a:spcPts val="0"/>
              </a:spcBef>
              <a:spcAft>
                <a:spcPts val="0"/>
              </a:spcAft>
              <a:buSzPts val="1800"/>
              <a:buFont typeface="Arial"/>
              <a:buNone/>
              <a:defRPr sz="1800"/>
            </a:lvl8pPr>
            <a:lvl9pPr lvl="8">
              <a:spcBef>
                <a:spcPts val="0"/>
              </a:spcBef>
              <a:spcAft>
                <a:spcPts val="0"/>
              </a:spcAft>
              <a:buSzPts val="1800"/>
              <a:buFont typeface="Arial"/>
              <a:buNone/>
              <a:defRPr sz="1800"/>
            </a:lvl9pPr>
          </a:lstStyle>
          <a:p/>
        </p:txBody>
      </p:sp>
      <p:sp>
        <p:nvSpPr>
          <p:cNvPr id="19" name="Google Shape;19;p25"/>
          <p:cNvSpPr txBox="1"/>
          <p:nvPr>
            <p:ph idx="1" type="body"/>
          </p:nvPr>
        </p:nvSpPr>
        <p:spPr>
          <a:xfrm>
            <a:off x="838201" y="1314451"/>
            <a:ext cx="7848599" cy="3280172"/>
          </a:xfrm>
          <a:prstGeom prst="rect">
            <a:avLst/>
          </a:prstGeom>
          <a:noFill/>
          <a:ln>
            <a:noFill/>
          </a:ln>
        </p:spPr>
        <p:txBody>
          <a:bodyPr anchorCtr="0" anchor="t" bIns="91425" lIns="91425" spcFirstLastPara="1" rIns="91425" wrap="square" tIns="91425">
            <a:noAutofit/>
          </a:bodyPr>
          <a:lstStyle>
            <a:lvl1pPr indent="-431800" lvl="0" marL="457200" marR="0" rtl="0" algn="l">
              <a:lnSpc>
                <a:spcPct val="100000"/>
              </a:lnSpc>
              <a:spcBef>
                <a:spcPts val="640"/>
              </a:spcBef>
              <a:spcAft>
                <a:spcPts val="0"/>
              </a:spcAft>
              <a:buClr>
                <a:srgbClr val="003974"/>
              </a:buClr>
              <a:buSzPts val="3200"/>
              <a:buFont typeface="Arial"/>
              <a:buChar char="•"/>
              <a:defRPr b="0" i="0" sz="3200" u="none" cap="none" strike="noStrike">
                <a:solidFill>
                  <a:schemeClr val="dk1"/>
                </a:solidFill>
                <a:latin typeface="Garamond"/>
                <a:ea typeface="Garamond"/>
                <a:cs typeface="Garamond"/>
                <a:sym typeface="Garamond"/>
              </a:defRPr>
            </a:lvl1pPr>
            <a:lvl2pPr indent="-361950" lvl="1" marL="914400" marR="0" rtl="0" algn="l">
              <a:lnSpc>
                <a:spcPct val="100000"/>
              </a:lnSpc>
              <a:spcBef>
                <a:spcPts val="560"/>
              </a:spcBef>
              <a:spcAft>
                <a:spcPts val="0"/>
              </a:spcAft>
              <a:buClr>
                <a:srgbClr val="003974"/>
              </a:buClr>
              <a:buSzPts val="2100"/>
              <a:buFont typeface="Noto Sans Symbols"/>
              <a:buChar char="▪"/>
              <a:defRPr b="0" i="0" sz="2800" u="none" cap="none" strike="noStrike">
                <a:solidFill>
                  <a:schemeClr val="dk1"/>
                </a:solidFill>
                <a:latin typeface="Verdana"/>
                <a:ea typeface="Verdana"/>
                <a:cs typeface="Verdana"/>
                <a:sym typeface="Verdana"/>
              </a:defRPr>
            </a:lvl2pPr>
            <a:lvl3pPr indent="-381000" lvl="2" marL="1371600" marR="0" rtl="0" algn="l">
              <a:lnSpc>
                <a:spcPct val="100000"/>
              </a:lnSpc>
              <a:spcBef>
                <a:spcPts val="480"/>
              </a:spcBef>
              <a:spcAft>
                <a:spcPts val="0"/>
              </a:spcAft>
              <a:buClr>
                <a:srgbClr val="003974"/>
              </a:buClr>
              <a:buSzPts val="2400"/>
              <a:buFont typeface="Noto Sans Symbols"/>
              <a:buChar char="•"/>
              <a:defRPr b="0" i="0" sz="2400" u="none" cap="none" strike="noStrike">
                <a:solidFill>
                  <a:schemeClr val="dk1"/>
                </a:solidFill>
                <a:latin typeface="Verdana"/>
                <a:ea typeface="Verdana"/>
                <a:cs typeface="Verdana"/>
                <a:sym typeface="Verdana"/>
              </a:defRPr>
            </a:lvl3pPr>
            <a:lvl4pPr indent="-323850" lvl="3" marL="1828800" marR="0" rtl="0" algn="l">
              <a:lnSpc>
                <a:spcPct val="100000"/>
              </a:lnSpc>
              <a:spcBef>
                <a:spcPts val="400"/>
              </a:spcBef>
              <a:spcAft>
                <a:spcPts val="0"/>
              </a:spcAft>
              <a:buClr>
                <a:srgbClr val="003974"/>
              </a:buClr>
              <a:buSzPts val="1500"/>
              <a:buFont typeface="Courier New"/>
              <a:buChar char="o"/>
              <a:defRPr b="0" i="0" sz="2000" u="none" cap="none" strike="noStrike">
                <a:solidFill>
                  <a:schemeClr val="dk1"/>
                </a:solidFill>
                <a:latin typeface="Verdana"/>
                <a:ea typeface="Verdana"/>
                <a:cs typeface="Verdana"/>
                <a:sym typeface="Verdana"/>
              </a:defRPr>
            </a:lvl4pPr>
            <a:lvl5pPr indent="-355600" lvl="4" marL="2286000" marR="0" rtl="0" algn="l">
              <a:lnSpc>
                <a:spcPct val="100000"/>
              </a:lnSpc>
              <a:spcBef>
                <a:spcPts val="400"/>
              </a:spcBef>
              <a:spcAft>
                <a:spcPts val="0"/>
              </a:spcAft>
              <a:buClr>
                <a:srgbClr val="003974"/>
              </a:buClr>
              <a:buSzPts val="2000"/>
              <a:buFont typeface="Calibri"/>
              <a:buChar char="­"/>
              <a:defRPr b="0" i="0" sz="2000" u="none" cap="none" strike="noStrike">
                <a:solidFill>
                  <a:schemeClr val="dk1"/>
                </a:solidFill>
                <a:latin typeface="Verdana"/>
                <a:ea typeface="Verdana"/>
                <a:cs typeface="Verdana"/>
                <a:sym typeface="Verdana"/>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1_Blank">
  <p:cSld name="1_Blank">
    <p:spTree>
      <p:nvGrpSpPr>
        <p:cNvPr id="20" name="Shape 20"/>
        <p:cNvGrpSpPr/>
        <p:nvPr/>
      </p:nvGrpSpPr>
      <p:grpSpPr>
        <a:xfrm>
          <a:off x="0" y="0"/>
          <a:ext cx="0" cy="0"/>
          <a:chOff x="0" y="0"/>
          <a:chExt cx="0" cy="0"/>
        </a:xfrm>
      </p:grpSpPr>
      <p:pic>
        <p:nvPicPr>
          <p:cNvPr descr="HEADER BAR wSEAL 2.png" id="21" name="Google Shape;21;p26"/>
          <p:cNvPicPr preferRelativeResize="0"/>
          <p:nvPr/>
        </p:nvPicPr>
        <p:blipFill rotWithShape="1">
          <a:blip r:embed="rId2">
            <a:alphaModFix/>
          </a:blip>
          <a:srcRect b="0" l="0" r="0" t="0"/>
          <a:stretch/>
        </p:blipFill>
        <p:spPr>
          <a:xfrm>
            <a:off x="0" y="0"/>
            <a:ext cx="9144000" cy="1268730"/>
          </a:xfrm>
          <a:prstGeom prst="rect">
            <a:avLst/>
          </a:prstGeom>
          <a:noFill/>
          <a:ln>
            <a:noFill/>
          </a:ln>
        </p:spPr>
      </p:pic>
      <p:sp>
        <p:nvSpPr>
          <p:cNvPr id="22" name="Google Shape;22;p26"/>
          <p:cNvSpPr txBox="1"/>
          <p:nvPr>
            <p:ph type="title"/>
          </p:nvPr>
        </p:nvSpPr>
        <p:spPr>
          <a:xfrm>
            <a:off x="1371600" y="285750"/>
            <a:ext cx="7086600" cy="634603"/>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chemeClr val="lt1"/>
              </a:buClr>
              <a:buSzPts val="4400"/>
              <a:buFont typeface="Times New Roman"/>
              <a:buNone/>
              <a:defRPr b="1" i="0" sz="4400" u="none" cap="none" strike="noStrike">
                <a:solidFill>
                  <a:schemeClr val="lt1"/>
                </a:solidFill>
                <a:latin typeface="Arial"/>
                <a:ea typeface="Arial"/>
                <a:cs typeface="Arial"/>
                <a:sym typeface="Arial"/>
              </a:defRPr>
            </a:lvl1pPr>
            <a:lvl2pPr lvl="1">
              <a:spcBef>
                <a:spcPts val="0"/>
              </a:spcBef>
              <a:spcAft>
                <a:spcPts val="0"/>
              </a:spcAft>
              <a:buSzPts val="1800"/>
              <a:buFont typeface="Arial"/>
              <a:buNone/>
              <a:defRPr sz="1800"/>
            </a:lvl2pPr>
            <a:lvl3pPr lvl="2">
              <a:spcBef>
                <a:spcPts val="0"/>
              </a:spcBef>
              <a:spcAft>
                <a:spcPts val="0"/>
              </a:spcAft>
              <a:buSzPts val="1800"/>
              <a:buFont typeface="Arial"/>
              <a:buNone/>
              <a:defRPr sz="1800"/>
            </a:lvl3pPr>
            <a:lvl4pPr lvl="3">
              <a:spcBef>
                <a:spcPts val="0"/>
              </a:spcBef>
              <a:spcAft>
                <a:spcPts val="0"/>
              </a:spcAft>
              <a:buSzPts val="1800"/>
              <a:buFont typeface="Arial"/>
              <a:buNone/>
              <a:defRPr sz="1800"/>
            </a:lvl4pPr>
            <a:lvl5pPr lvl="4">
              <a:spcBef>
                <a:spcPts val="0"/>
              </a:spcBef>
              <a:spcAft>
                <a:spcPts val="0"/>
              </a:spcAft>
              <a:buSzPts val="1800"/>
              <a:buFont typeface="Arial"/>
              <a:buNone/>
              <a:defRPr sz="1800"/>
            </a:lvl5pPr>
            <a:lvl6pPr lvl="5">
              <a:spcBef>
                <a:spcPts val="0"/>
              </a:spcBef>
              <a:spcAft>
                <a:spcPts val="0"/>
              </a:spcAft>
              <a:buSzPts val="1800"/>
              <a:buFont typeface="Arial"/>
              <a:buNone/>
              <a:defRPr sz="1800"/>
            </a:lvl6pPr>
            <a:lvl7pPr lvl="6">
              <a:spcBef>
                <a:spcPts val="0"/>
              </a:spcBef>
              <a:spcAft>
                <a:spcPts val="0"/>
              </a:spcAft>
              <a:buSzPts val="1800"/>
              <a:buFont typeface="Arial"/>
              <a:buNone/>
              <a:defRPr sz="1800"/>
            </a:lvl7pPr>
            <a:lvl8pPr lvl="7">
              <a:spcBef>
                <a:spcPts val="0"/>
              </a:spcBef>
              <a:spcAft>
                <a:spcPts val="0"/>
              </a:spcAft>
              <a:buSzPts val="1800"/>
              <a:buFont typeface="Arial"/>
              <a:buNone/>
              <a:defRPr sz="1800"/>
            </a:lvl8pPr>
            <a:lvl9pPr lvl="8">
              <a:spcBef>
                <a:spcPts val="0"/>
              </a:spcBef>
              <a:spcAft>
                <a:spcPts val="0"/>
              </a:spcAft>
              <a:buSzPts val="1800"/>
              <a:buFont typeface="Arial"/>
              <a:buNone/>
              <a:defRPr sz="1800"/>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Denim Left Pin Bullets">
  <p:cSld name="Denim Left Pin Bullets">
    <p:spTree>
      <p:nvGrpSpPr>
        <p:cNvPr id="23" name="Shape 23"/>
        <p:cNvGrpSpPr/>
        <p:nvPr/>
      </p:nvGrpSpPr>
      <p:grpSpPr>
        <a:xfrm>
          <a:off x="0" y="0"/>
          <a:ext cx="0" cy="0"/>
          <a:chOff x="0" y="0"/>
          <a:chExt cx="0" cy="0"/>
        </a:xfrm>
      </p:grpSpPr>
      <p:pic>
        <p:nvPicPr>
          <p:cNvPr descr="denim sidebar.png" id="24" name="Google Shape;24;p27"/>
          <p:cNvPicPr preferRelativeResize="0"/>
          <p:nvPr/>
        </p:nvPicPr>
        <p:blipFill rotWithShape="1">
          <a:blip r:embed="rId2">
            <a:alphaModFix/>
          </a:blip>
          <a:srcRect b="0" l="0" r="0" t="0"/>
          <a:stretch/>
        </p:blipFill>
        <p:spPr>
          <a:xfrm>
            <a:off x="0" y="0"/>
            <a:ext cx="2286000" cy="5143500"/>
          </a:xfrm>
          <a:prstGeom prst="rect">
            <a:avLst/>
          </a:prstGeom>
          <a:noFill/>
          <a:ln>
            <a:noFill/>
          </a:ln>
        </p:spPr>
      </p:pic>
      <p:sp>
        <p:nvSpPr>
          <p:cNvPr id="25" name="Google Shape;25;p27"/>
          <p:cNvSpPr txBox="1"/>
          <p:nvPr>
            <p:ph idx="1" type="body"/>
          </p:nvPr>
        </p:nvSpPr>
        <p:spPr>
          <a:xfrm>
            <a:off x="2743200" y="1123950"/>
            <a:ext cx="5943600" cy="3470673"/>
          </a:xfrm>
          <a:prstGeom prst="rect">
            <a:avLst/>
          </a:prstGeom>
          <a:noFill/>
          <a:ln>
            <a:noFill/>
          </a:ln>
        </p:spPr>
        <p:txBody>
          <a:bodyPr anchorCtr="0" anchor="t" bIns="91425" lIns="91425" spcFirstLastPara="1" rIns="91425" wrap="square" tIns="91425">
            <a:noAutofit/>
          </a:bodyPr>
          <a:lstStyle>
            <a:lvl1pPr indent="-431800" lvl="0" marL="457200" marR="0" rtl="0" algn="l">
              <a:lnSpc>
                <a:spcPct val="100000"/>
              </a:lnSpc>
              <a:spcBef>
                <a:spcPts val="640"/>
              </a:spcBef>
              <a:spcAft>
                <a:spcPts val="0"/>
              </a:spcAft>
              <a:buClr>
                <a:srgbClr val="003974"/>
              </a:buClr>
              <a:buSzPts val="3200"/>
              <a:buFont typeface="Arial"/>
              <a:buChar char="•"/>
              <a:defRPr b="0" i="0" sz="3200" u="none" cap="none" strike="noStrike">
                <a:solidFill>
                  <a:schemeClr val="dk1"/>
                </a:solidFill>
                <a:latin typeface="Garamond"/>
                <a:ea typeface="Garamond"/>
                <a:cs typeface="Garamond"/>
                <a:sym typeface="Garamond"/>
              </a:defRPr>
            </a:lvl1pPr>
            <a:lvl2pPr indent="-361950" lvl="1" marL="914400" marR="0" rtl="0" algn="l">
              <a:lnSpc>
                <a:spcPct val="100000"/>
              </a:lnSpc>
              <a:spcBef>
                <a:spcPts val="560"/>
              </a:spcBef>
              <a:spcAft>
                <a:spcPts val="0"/>
              </a:spcAft>
              <a:buClr>
                <a:srgbClr val="003974"/>
              </a:buClr>
              <a:buSzPts val="2100"/>
              <a:buFont typeface="Noto Sans Symbols"/>
              <a:buChar char="▪"/>
              <a:defRPr b="0" i="0" sz="2800" u="none" cap="none" strike="noStrike">
                <a:solidFill>
                  <a:schemeClr val="dk1"/>
                </a:solidFill>
                <a:latin typeface="Verdana"/>
                <a:ea typeface="Verdana"/>
                <a:cs typeface="Verdana"/>
                <a:sym typeface="Verdana"/>
              </a:defRPr>
            </a:lvl2pPr>
            <a:lvl3pPr indent="-381000" lvl="2" marL="1371600" marR="0" rtl="0" algn="l">
              <a:lnSpc>
                <a:spcPct val="100000"/>
              </a:lnSpc>
              <a:spcBef>
                <a:spcPts val="480"/>
              </a:spcBef>
              <a:spcAft>
                <a:spcPts val="0"/>
              </a:spcAft>
              <a:buClr>
                <a:srgbClr val="003974"/>
              </a:buClr>
              <a:buSzPts val="2400"/>
              <a:buFont typeface="Noto Sans Symbols"/>
              <a:buChar char="•"/>
              <a:defRPr b="0" i="0" sz="2400" u="none" cap="none" strike="noStrike">
                <a:solidFill>
                  <a:schemeClr val="dk1"/>
                </a:solidFill>
                <a:latin typeface="Verdana"/>
                <a:ea typeface="Verdana"/>
                <a:cs typeface="Verdana"/>
                <a:sym typeface="Verdana"/>
              </a:defRPr>
            </a:lvl3pPr>
            <a:lvl4pPr indent="-323850" lvl="3" marL="1828800" marR="0" rtl="0" algn="l">
              <a:lnSpc>
                <a:spcPct val="100000"/>
              </a:lnSpc>
              <a:spcBef>
                <a:spcPts val="400"/>
              </a:spcBef>
              <a:spcAft>
                <a:spcPts val="0"/>
              </a:spcAft>
              <a:buClr>
                <a:srgbClr val="003974"/>
              </a:buClr>
              <a:buSzPts val="1500"/>
              <a:buFont typeface="Courier New"/>
              <a:buChar char="o"/>
              <a:defRPr b="0" i="0" sz="2000" u="none" cap="none" strike="noStrike">
                <a:solidFill>
                  <a:schemeClr val="dk1"/>
                </a:solidFill>
                <a:latin typeface="Verdana"/>
                <a:ea typeface="Verdana"/>
                <a:cs typeface="Verdana"/>
                <a:sym typeface="Verdana"/>
              </a:defRPr>
            </a:lvl4pPr>
            <a:lvl5pPr indent="-355600" lvl="4" marL="2286000" marR="0" rtl="0" algn="l">
              <a:lnSpc>
                <a:spcPct val="100000"/>
              </a:lnSpc>
              <a:spcBef>
                <a:spcPts val="400"/>
              </a:spcBef>
              <a:spcAft>
                <a:spcPts val="0"/>
              </a:spcAft>
              <a:buClr>
                <a:srgbClr val="003974"/>
              </a:buClr>
              <a:buSzPts val="2000"/>
              <a:buFont typeface="Calibri"/>
              <a:buChar char="­"/>
              <a:defRPr b="0" i="0" sz="2000" u="none" cap="none" strike="noStrike">
                <a:solidFill>
                  <a:schemeClr val="dk1"/>
                </a:solidFill>
                <a:latin typeface="Verdana"/>
                <a:ea typeface="Verdana"/>
                <a:cs typeface="Verdana"/>
                <a:sym typeface="Verdana"/>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26" name="Google Shape;26;p27"/>
          <p:cNvSpPr txBox="1"/>
          <p:nvPr>
            <p:ph type="title"/>
          </p:nvPr>
        </p:nvSpPr>
        <p:spPr>
          <a:xfrm>
            <a:off x="2286000" y="489347"/>
            <a:ext cx="6858000" cy="634603"/>
          </a:xfrm>
          <a:prstGeom prst="rect">
            <a:avLst/>
          </a:prstGeom>
          <a:noFill/>
          <a:ln>
            <a:noFill/>
          </a:ln>
        </p:spPr>
        <p:txBody>
          <a:bodyPr anchorCtr="0" anchor="ctr" bIns="91425" lIns="91425" spcFirstLastPara="1" rIns="91425" wrap="square" tIns="91425">
            <a:noAutofit/>
          </a:bodyPr>
          <a:lstStyle>
            <a:lvl1pPr lvl="0" marR="0" rtl="0" algn="ctr">
              <a:lnSpc>
                <a:spcPct val="100000"/>
              </a:lnSpc>
              <a:spcBef>
                <a:spcPts val="0"/>
              </a:spcBef>
              <a:spcAft>
                <a:spcPts val="0"/>
              </a:spcAft>
              <a:buClr>
                <a:schemeClr val="lt1"/>
              </a:buClr>
              <a:buSzPts val="4400"/>
              <a:buFont typeface="Times New Roman"/>
              <a:buNone/>
              <a:defRPr b="1" i="0" sz="4400" u="none" cap="none" strike="noStrike">
                <a:solidFill>
                  <a:schemeClr val="dk1"/>
                </a:solidFill>
                <a:latin typeface="Arial"/>
                <a:ea typeface="Arial"/>
                <a:cs typeface="Arial"/>
                <a:sym typeface="Arial"/>
              </a:defRPr>
            </a:lvl1pPr>
            <a:lvl2pPr lvl="1">
              <a:spcBef>
                <a:spcPts val="0"/>
              </a:spcBef>
              <a:spcAft>
                <a:spcPts val="0"/>
              </a:spcAft>
              <a:buSzPts val="1800"/>
              <a:buFont typeface="Arial"/>
              <a:buNone/>
              <a:defRPr sz="1800"/>
            </a:lvl2pPr>
            <a:lvl3pPr lvl="2">
              <a:spcBef>
                <a:spcPts val="0"/>
              </a:spcBef>
              <a:spcAft>
                <a:spcPts val="0"/>
              </a:spcAft>
              <a:buSzPts val="1800"/>
              <a:buFont typeface="Arial"/>
              <a:buNone/>
              <a:defRPr sz="1800"/>
            </a:lvl3pPr>
            <a:lvl4pPr lvl="3">
              <a:spcBef>
                <a:spcPts val="0"/>
              </a:spcBef>
              <a:spcAft>
                <a:spcPts val="0"/>
              </a:spcAft>
              <a:buSzPts val="1800"/>
              <a:buFont typeface="Arial"/>
              <a:buNone/>
              <a:defRPr sz="1800"/>
            </a:lvl4pPr>
            <a:lvl5pPr lvl="4">
              <a:spcBef>
                <a:spcPts val="0"/>
              </a:spcBef>
              <a:spcAft>
                <a:spcPts val="0"/>
              </a:spcAft>
              <a:buSzPts val="1800"/>
              <a:buFont typeface="Arial"/>
              <a:buNone/>
              <a:defRPr sz="1800"/>
            </a:lvl5pPr>
            <a:lvl6pPr lvl="5">
              <a:spcBef>
                <a:spcPts val="0"/>
              </a:spcBef>
              <a:spcAft>
                <a:spcPts val="0"/>
              </a:spcAft>
              <a:buSzPts val="1800"/>
              <a:buFont typeface="Arial"/>
              <a:buNone/>
              <a:defRPr sz="1800"/>
            </a:lvl6pPr>
            <a:lvl7pPr lvl="6">
              <a:spcBef>
                <a:spcPts val="0"/>
              </a:spcBef>
              <a:spcAft>
                <a:spcPts val="0"/>
              </a:spcAft>
              <a:buSzPts val="1800"/>
              <a:buFont typeface="Arial"/>
              <a:buNone/>
              <a:defRPr sz="1800"/>
            </a:lvl7pPr>
            <a:lvl8pPr lvl="7">
              <a:spcBef>
                <a:spcPts val="0"/>
              </a:spcBef>
              <a:spcAft>
                <a:spcPts val="0"/>
              </a:spcAft>
              <a:buSzPts val="1800"/>
              <a:buFont typeface="Arial"/>
              <a:buNone/>
              <a:defRPr sz="1800"/>
            </a:lvl8pPr>
            <a:lvl9pPr lvl="8">
              <a:spcBef>
                <a:spcPts val="0"/>
              </a:spcBef>
              <a:spcAft>
                <a:spcPts val="0"/>
              </a:spcAft>
              <a:buSzPts val="1800"/>
              <a:buFont typeface="Arial"/>
              <a:buNone/>
              <a:defRPr sz="1800"/>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2_Bullet Points">
  <p:cSld name="2_Bullet Points">
    <p:spTree>
      <p:nvGrpSpPr>
        <p:cNvPr id="27" name="Shape 27"/>
        <p:cNvGrpSpPr/>
        <p:nvPr/>
      </p:nvGrpSpPr>
      <p:grpSpPr>
        <a:xfrm>
          <a:off x="0" y="0"/>
          <a:ext cx="0" cy="0"/>
          <a:chOff x="0" y="0"/>
          <a:chExt cx="0" cy="0"/>
        </a:xfrm>
      </p:grpSpPr>
      <p:pic>
        <p:nvPicPr>
          <p:cNvPr descr="HEADER BAR wSEAL.png" id="28" name="Google Shape;28;p28"/>
          <p:cNvPicPr preferRelativeResize="0"/>
          <p:nvPr/>
        </p:nvPicPr>
        <p:blipFill rotWithShape="1">
          <a:blip r:embed="rId2">
            <a:alphaModFix/>
          </a:blip>
          <a:srcRect b="0" l="0" r="0" t="0"/>
          <a:stretch/>
        </p:blipFill>
        <p:spPr>
          <a:xfrm>
            <a:off x="0" y="0"/>
            <a:ext cx="9144000" cy="1844040"/>
          </a:xfrm>
          <a:prstGeom prst="rect">
            <a:avLst/>
          </a:prstGeom>
          <a:noFill/>
          <a:ln>
            <a:noFill/>
          </a:ln>
        </p:spPr>
      </p:pic>
      <p:sp>
        <p:nvSpPr>
          <p:cNvPr id="29" name="Google Shape;29;p28"/>
          <p:cNvSpPr txBox="1"/>
          <p:nvPr>
            <p:ph idx="1" type="body"/>
          </p:nvPr>
        </p:nvSpPr>
        <p:spPr>
          <a:xfrm>
            <a:off x="838201" y="1314451"/>
            <a:ext cx="7848599" cy="3280172"/>
          </a:xfrm>
          <a:prstGeom prst="rect">
            <a:avLst/>
          </a:prstGeom>
          <a:noFill/>
          <a:ln>
            <a:noFill/>
          </a:ln>
        </p:spPr>
        <p:txBody>
          <a:bodyPr anchorCtr="0" anchor="t" bIns="91425" lIns="91425" spcFirstLastPara="1" rIns="91425" wrap="square" tIns="91425">
            <a:noAutofit/>
          </a:bodyPr>
          <a:lstStyle>
            <a:lvl1pPr indent="-431800" lvl="0" marL="457200" marR="0" rtl="0" algn="l">
              <a:lnSpc>
                <a:spcPct val="100000"/>
              </a:lnSpc>
              <a:spcBef>
                <a:spcPts val="640"/>
              </a:spcBef>
              <a:spcAft>
                <a:spcPts val="0"/>
              </a:spcAft>
              <a:buClr>
                <a:srgbClr val="003974"/>
              </a:buClr>
              <a:buSzPts val="3200"/>
              <a:buFont typeface="Arial"/>
              <a:buChar char="•"/>
              <a:defRPr b="0" i="0" sz="3200" u="none" cap="none" strike="noStrike">
                <a:solidFill>
                  <a:schemeClr val="dk1"/>
                </a:solidFill>
                <a:latin typeface="Garamond"/>
                <a:ea typeface="Garamond"/>
                <a:cs typeface="Garamond"/>
                <a:sym typeface="Garamond"/>
              </a:defRPr>
            </a:lvl1pPr>
            <a:lvl2pPr indent="-361950" lvl="1" marL="914400" marR="0" rtl="0" algn="l">
              <a:lnSpc>
                <a:spcPct val="100000"/>
              </a:lnSpc>
              <a:spcBef>
                <a:spcPts val="560"/>
              </a:spcBef>
              <a:spcAft>
                <a:spcPts val="0"/>
              </a:spcAft>
              <a:buClr>
                <a:srgbClr val="003974"/>
              </a:buClr>
              <a:buSzPts val="2100"/>
              <a:buFont typeface="Noto Sans Symbols"/>
              <a:buChar char="▪"/>
              <a:defRPr b="0" i="0" sz="2800" u="none" cap="none" strike="noStrike">
                <a:solidFill>
                  <a:schemeClr val="dk1"/>
                </a:solidFill>
                <a:latin typeface="Verdana"/>
                <a:ea typeface="Verdana"/>
                <a:cs typeface="Verdana"/>
                <a:sym typeface="Verdana"/>
              </a:defRPr>
            </a:lvl2pPr>
            <a:lvl3pPr indent="-381000" lvl="2" marL="1371600" marR="0" rtl="0" algn="l">
              <a:lnSpc>
                <a:spcPct val="100000"/>
              </a:lnSpc>
              <a:spcBef>
                <a:spcPts val="480"/>
              </a:spcBef>
              <a:spcAft>
                <a:spcPts val="0"/>
              </a:spcAft>
              <a:buClr>
                <a:srgbClr val="003974"/>
              </a:buClr>
              <a:buSzPts val="2400"/>
              <a:buFont typeface="Noto Sans Symbols"/>
              <a:buChar char="•"/>
              <a:defRPr b="0" i="0" sz="2400" u="none" cap="none" strike="noStrike">
                <a:solidFill>
                  <a:schemeClr val="dk1"/>
                </a:solidFill>
                <a:latin typeface="Verdana"/>
                <a:ea typeface="Verdana"/>
                <a:cs typeface="Verdana"/>
                <a:sym typeface="Verdana"/>
              </a:defRPr>
            </a:lvl3pPr>
            <a:lvl4pPr indent="-323850" lvl="3" marL="1828800" marR="0" rtl="0" algn="l">
              <a:lnSpc>
                <a:spcPct val="100000"/>
              </a:lnSpc>
              <a:spcBef>
                <a:spcPts val="400"/>
              </a:spcBef>
              <a:spcAft>
                <a:spcPts val="0"/>
              </a:spcAft>
              <a:buClr>
                <a:srgbClr val="003974"/>
              </a:buClr>
              <a:buSzPts val="1500"/>
              <a:buFont typeface="Courier New"/>
              <a:buChar char="o"/>
              <a:defRPr b="0" i="0" sz="2000" u="none" cap="none" strike="noStrike">
                <a:solidFill>
                  <a:schemeClr val="dk1"/>
                </a:solidFill>
                <a:latin typeface="Verdana"/>
                <a:ea typeface="Verdana"/>
                <a:cs typeface="Verdana"/>
                <a:sym typeface="Verdana"/>
              </a:defRPr>
            </a:lvl4pPr>
            <a:lvl5pPr indent="-355600" lvl="4" marL="2286000" marR="0" rtl="0" algn="l">
              <a:lnSpc>
                <a:spcPct val="100000"/>
              </a:lnSpc>
              <a:spcBef>
                <a:spcPts val="400"/>
              </a:spcBef>
              <a:spcAft>
                <a:spcPts val="0"/>
              </a:spcAft>
              <a:buClr>
                <a:srgbClr val="003974"/>
              </a:buClr>
              <a:buSzPts val="2000"/>
              <a:buFont typeface="Calibri"/>
              <a:buChar char="­"/>
              <a:defRPr b="0" i="0" sz="2000" u="none" cap="none" strike="noStrike">
                <a:solidFill>
                  <a:schemeClr val="dk1"/>
                </a:solidFill>
                <a:latin typeface="Verdana"/>
                <a:ea typeface="Verdana"/>
                <a:cs typeface="Verdana"/>
                <a:sym typeface="Verdana"/>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30" name="Google Shape;30;p28"/>
          <p:cNvSpPr txBox="1"/>
          <p:nvPr>
            <p:ph type="title"/>
          </p:nvPr>
        </p:nvSpPr>
        <p:spPr>
          <a:xfrm>
            <a:off x="838200" y="336947"/>
            <a:ext cx="7086600" cy="634603"/>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chemeClr val="lt1"/>
              </a:buClr>
              <a:buSzPts val="4400"/>
              <a:buFont typeface="Times New Roman"/>
              <a:buNone/>
              <a:defRPr b="1" i="0" sz="4400" u="none" cap="none" strike="noStrike">
                <a:solidFill>
                  <a:schemeClr val="lt1"/>
                </a:solidFill>
                <a:latin typeface="Arial"/>
                <a:ea typeface="Arial"/>
                <a:cs typeface="Arial"/>
                <a:sym typeface="Arial"/>
              </a:defRPr>
            </a:lvl1pPr>
            <a:lvl2pPr lvl="1">
              <a:spcBef>
                <a:spcPts val="0"/>
              </a:spcBef>
              <a:spcAft>
                <a:spcPts val="0"/>
              </a:spcAft>
              <a:buSzPts val="1800"/>
              <a:buFont typeface="Arial"/>
              <a:buNone/>
              <a:defRPr sz="1800"/>
            </a:lvl2pPr>
            <a:lvl3pPr lvl="2">
              <a:spcBef>
                <a:spcPts val="0"/>
              </a:spcBef>
              <a:spcAft>
                <a:spcPts val="0"/>
              </a:spcAft>
              <a:buSzPts val="1800"/>
              <a:buFont typeface="Arial"/>
              <a:buNone/>
              <a:defRPr sz="1800"/>
            </a:lvl3pPr>
            <a:lvl4pPr lvl="3">
              <a:spcBef>
                <a:spcPts val="0"/>
              </a:spcBef>
              <a:spcAft>
                <a:spcPts val="0"/>
              </a:spcAft>
              <a:buSzPts val="1800"/>
              <a:buFont typeface="Arial"/>
              <a:buNone/>
              <a:defRPr sz="1800"/>
            </a:lvl4pPr>
            <a:lvl5pPr lvl="4">
              <a:spcBef>
                <a:spcPts val="0"/>
              </a:spcBef>
              <a:spcAft>
                <a:spcPts val="0"/>
              </a:spcAft>
              <a:buSzPts val="1800"/>
              <a:buFont typeface="Arial"/>
              <a:buNone/>
              <a:defRPr sz="1800"/>
            </a:lvl5pPr>
            <a:lvl6pPr lvl="5">
              <a:spcBef>
                <a:spcPts val="0"/>
              </a:spcBef>
              <a:spcAft>
                <a:spcPts val="0"/>
              </a:spcAft>
              <a:buSzPts val="1800"/>
              <a:buFont typeface="Arial"/>
              <a:buNone/>
              <a:defRPr sz="1800"/>
            </a:lvl6pPr>
            <a:lvl7pPr lvl="6">
              <a:spcBef>
                <a:spcPts val="0"/>
              </a:spcBef>
              <a:spcAft>
                <a:spcPts val="0"/>
              </a:spcAft>
              <a:buSzPts val="1800"/>
              <a:buFont typeface="Arial"/>
              <a:buNone/>
              <a:defRPr sz="1800"/>
            </a:lvl7pPr>
            <a:lvl8pPr lvl="7">
              <a:spcBef>
                <a:spcPts val="0"/>
              </a:spcBef>
              <a:spcAft>
                <a:spcPts val="0"/>
              </a:spcAft>
              <a:buSzPts val="1800"/>
              <a:buFont typeface="Arial"/>
              <a:buNone/>
              <a:defRPr sz="1800"/>
            </a:lvl8pPr>
            <a:lvl9pPr lvl="8">
              <a:spcBef>
                <a:spcPts val="0"/>
              </a:spcBef>
              <a:spcAft>
                <a:spcPts val="0"/>
              </a:spcAft>
              <a:buSzPts val="1800"/>
              <a:buFont typeface="Arial"/>
              <a:buNone/>
              <a:defRPr sz="1800"/>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2_Content Block">
  <p:cSld name="2_Content Block">
    <p:spTree>
      <p:nvGrpSpPr>
        <p:cNvPr id="31" name="Shape 31"/>
        <p:cNvGrpSpPr/>
        <p:nvPr/>
      </p:nvGrpSpPr>
      <p:grpSpPr>
        <a:xfrm>
          <a:off x="0" y="0"/>
          <a:ext cx="0" cy="0"/>
          <a:chOff x="0" y="0"/>
          <a:chExt cx="0" cy="0"/>
        </a:xfrm>
      </p:grpSpPr>
      <p:pic>
        <p:nvPicPr>
          <p:cNvPr descr="HEADER BAR wSEAL.png" id="32" name="Google Shape;32;p29"/>
          <p:cNvPicPr preferRelativeResize="0"/>
          <p:nvPr/>
        </p:nvPicPr>
        <p:blipFill rotWithShape="1">
          <a:blip r:embed="rId2">
            <a:alphaModFix/>
          </a:blip>
          <a:srcRect b="0" l="0" r="0" t="0"/>
          <a:stretch/>
        </p:blipFill>
        <p:spPr>
          <a:xfrm>
            <a:off x="0" y="0"/>
            <a:ext cx="9144000" cy="1844040"/>
          </a:xfrm>
          <a:prstGeom prst="rect">
            <a:avLst/>
          </a:prstGeom>
          <a:noFill/>
          <a:ln>
            <a:noFill/>
          </a:ln>
        </p:spPr>
      </p:pic>
      <p:sp>
        <p:nvSpPr>
          <p:cNvPr id="33" name="Google Shape;33;p29"/>
          <p:cNvSpPr txBox="1"/>
          <p:nvPr>
            <p:ph idx="1" type="body"/>
          </p:nvPr>
        </p:nvSpPr>
        <p:spPr>
          <a:xfrm>
            <a:off x="838201" y="1314451"/>
            <a:ext cx="7848599" cy="3280172"/>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00000"/>
              </a:lnSpc>
              <a:spcBef>
                <a:spcPts val="640"/>
              </a:spcBef>
              <a:spcAft>
                <a:spcPts val="0"/>
              </a:spcAft>
              <a:buClr>
                <a:srgbClr val="003974"/>
              </a:buClr>
              <a:buSzPts val="3200"/>
              <a:buFont typeface="Arial"/>
              <a:buNone/>
              <a:defRPr b="0" i="0" sz="3200" u="none" cap="none" strike="noStrike">
                <a:solidFill>
                  <a:schemeClr val="dk1"/>
                </a:solidFill>
                <a:latin typeface="Garamond"/>
                <a:ea typeface="Garamond"/>
                <a:cs typeface="Garamond"/>
                <a:sym typeface="Garamond"/>
              </a:defRPr>
            </a:lvl1pPr>
            <a:lvl2pPr indent="-361950" lvl="1" marL="914400" marR="0" rtl="0" algn="l">
              <a:lnSpc>
                <a:spcPct val="100000"/>
              </a:lnSpc>
              <a:spcBef>
                <a:spcPts val="560"/>
              </a:spcBef>
              <a:spcAft>
                <a:spcPts val="0"/>
              </a:spcAft>
              <a:buClr>
                <a:srgbClr val="003974"/>
              </a:buClr>
              <a:buSzPts val="2100"/>
              <a:buFont typeface="Noto Sans Symbols"/>
              <a:buChar char="▪"/>
              <a:defRPr b="0" i="0" sz="2800" u="none" cap="none" strike="noStrike">
                <a:solidFill>
                  <a:schemeClr val="dk1"/>
                </a:solidFill>
                <a:latin typeface="Verdana"/>
                <a:ea typeface="Verdana"/>
                <a:cs typeface="Verdana"/>
                <a:sym typeface="Verdana"/>
              </a:defRPr>
            </a:lvl2pPr>
            <a:lvl3pPr indent="-381000" lvl="2" marL="1371600" marR="0" rtl="0" algn="l">
              <a:lnSpc>
                <a:spcPct val="100000"/>
              </a:lnSpc>
              <a:spcBef>
                <a:spcPts val="480"/>
              </a:spcBef>
              <a:spcAft>
                <a:spcPts val="0"/>
              </a:spcAft>
              <a:buClr>
                <a:srgbClr val="003974"/>
              </a:buClr>
              <a:buSzPts val="2400"/>
              <a:buFont typeface="Noto Sans Symbols"/>
              <a:buChar char="•"/>
              <a:defRPr b="0" i="0" sz="2400" u="none" cap="none" strike="noStrike">
                <a:solidFill>
                  <a:schemeClr val="dk1"/>
                </a:solidFill>
                <a:latin typeface="Verdana"/>
                <a:ea typeface="Verdana"/>
                <a:cs typeface="Verdana"/>
                <a:sym typeface="Verdana"/>
              </a:defRPr>
            </a:lvl3pPr>
            <a:lvl4pPr indent="-323850" lvl="3" marL="1828800" marR="0" rtl="0" algn="l">
              <a:lnSpc>
                <a:spcPct val="100000"/>
              </a:lnSpc>
              <a:spcBef>
                <a:spcPts val="400"/>
              </a:spcBef>
              <a:spcAft>
                <a:spcPts val="0"/>
              </a:spcAft>
              <a:buClr>
                <a:srgbClr val="003974"/>
              </a:buClr>
              <a:buSzPts val="1500"/>
              <a:buFont typeface="Courier New"/>
              <a:buChar char="o"/>
              <a:defRPr b="0" i="0" sz="2000" u="none" cap="none" strike="noStrike">
                <a:solidFill>
                  <a:schemeClr val="dk1"/>
                </a:solidFill>
                <a:latin typeface="Verdana"/>
                <a:ea typeface="Verdana"/>
                <a:cs typeface="Verdana"/>
                <a:sym typeface="Verdana"/>
              </a:defRPr>
            </a:lvl4pPr>
            <a:lvl5pPr indent="-355600" lvl="4" marL="2286000" marR="0" rtl="0" algn="l">
              <a:lnSpc>
                <a:spcPct val="100000"/>
              </a:lnSpc>
              <a:spcBef>
                <a:spcPts val="400"/>
              </a:spcBef>
              <a:spcAft>
                <a:spcPts val="0"/>
              </a:spcAft>
              <a:buClr>
                <a:srgbClr val="003974"/>
              </a:buClr>
              <a:buSzPts val="2000"/>
              <a:buFont typeface="Calibri"/>
              <a:buChar char="­"/>
              <a:defRPr b="0" i="0" sz="2000" u="none" cap="none" strike="noStrike">
                <a:solidFill>
                  <a:schemeClr val="dk1"/>
                </a:solidFill>
                <a:latin typeface="Verdana"/>
                <a:ea typeface="Verdana"/>
                <a:cs typeface="Verdana"/>
                <a:sym typeface="Verdana"/>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34" name="Google Shape;34;p29"/>
          <p:cNvSpPr txBox="1"/>
          <p:nvPr>
            <p:ph type="title"/>
          </p:nvPr>
        </p:nvSpPr>
        <p:spPr>
          <a:xfrm>
            <a:off x="838200" y="336947"/>
            <a:ext cx="7086600" cy="634603"/>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chemeClr val="lt1"/>
              </a:buClr>
              <a:buSzPts val="4400"/>
              <a:buFont typeface="Times New Roman"/>
              <a:buNone/>
              <a:defRPr b="1" i="0" sz="4400" u="none" cap="none" strike="noStrike">
                <a:solidFill>
                  <a:schemeClr val="lt1"/>
                </a:solidFill>
                <a:latin typeface="Arial"/>
                <a:ea typeface="Arial"/>
                <a:cs typeface="Arial"/>
                <a:sym typeface="Arial"/>
              </a:defRPr>
            </a:lvl1pPr>
            <a:lvl2pPr lvl="1">
              <a:spcBef>
                <a:spcPts val="0"/>
              </a:spcBef>
              <a:spcAft>
                <a:spcPts val="0"/>
              </a:spcAft>
              <a:buSzPts val="1800"/>
              <a:buFont typeface="Arial"/>
              <a:buNone/>
              <a:defRPr sz="1800"/>
            </a:lvl2pPr>
            <a:lvl3pPr lvl="2">
              <a:spcBef>
                <a:spcPts val="0"/>
              </a:spcBef>
              <a:spcAft>
                <a:spcPts val="0"/>
              </a:spcAft>
              <a:buSzPts val="1800"/>
              <a:buFont typeface="Arial"/>
              <a:buNone/>
              <a:defRPr sz="1800"/>
            </a:lvl3pPr>
            <a:lvl4pPr lvl="3">
              <a:spcBef>
                <a:spcPts val="0"/>
              </a:spcBef>
              <a:spcAft>
                <a:spcPts val="0"/>
              </a:spcAft>
              <a:buSzPts val="1800"/>
              <a:buFont typeface="Arial"/>
              <a:buNone/>
              <a:defRPr sz="1800"/>
            </a:lvl4pPr>
            <a:lvl5pPr lvl="4">
              <a:spcBef>
                <a:spcPts val="0"/>
              </a:spcBef>
              <a:spcAft>
                <a:spcPts val="0"/>
              </a:spcAft>
              <a:buSzPts val="1800"/>
              <a:buFont typeface="Arial"/>
              <a:buNone/>
              <a:defRPr sz="1800"/>
            </a:lvl5pPr>
            <a:lvl6pPr lvl="5">
              <a:spcBef>
                <a:spcPts val="0"/>
              </a:spcBef>
              <a:spcAft>
                <a:spcPts val="0"/>
              </a:spcAft>
              <a:buSzPts val="1800"/>
              <a:buFont typeface="Arial"/>
              <a:buNone/>
              <a:defRPr sz="1800"/>
            </a:lvl6pPr>
            <a:lvl7pPr lvl="6">
              <a:spcBef>
                <a:spcPts val="0"/>
              </a:spcBef>
              <a:spcAft>
                <a:spcPts val="0"/>
              </a:spcAft>
              <a:buSzPts val="1800"/>
              <a:buFont typeface="Arial"/>
              <a:buNone/>
              <a:defRPr sz="1800"/>
            </a:lvl7pPr>
            <a:lvl8pPr lvl="7">
              <a:spcBef>
                <a:spcPts val="0"/>
              </a:spcBef>
              <a:spcAft>
                <a:spcPts val="0"/>
              </a:spcAft>
              <a:buSzPts val="1800"/>
              <a:buFont typeface="Arial"/>
              <a:buNone/>
              <a:defRPr sz="1800"/>
            </a:lvl8pPr>
            <a:lvl9pPr lvl="8">
              <a:spcBef>
                <a:spcPts val="0"/>
              </a:spcBef>
              <a:spcAft>
                <a:spcPts val="0"/>
              </a:spcAft>
              <a:buSzPts val="1800"/>
              <a:buFont typeface="Arial"/>
              <a:buNone/>
              <a:defRPr sz="1800"/>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2_Blank">
  <p:cSld name="2_Blank">
    <p:spTree>
      <p:nvGrpSpPr>
        <p:cNvPr id="35" name="Shape 35"/>
        <p:cNvGrpSpPr/>
        <p:nvPr/>
      </p:nvGrpSpPr>
      <p:grpSpPr>
        <a:xfrm>
          <a:off x="0" y="0"/>
          <a:ext cx="0" cy="0"/>
          <a:chOff x="0" y="0"/>
          <a:chExt cx="0" cy="0"/>
        </a:xfrm>
      </p:grpSpPr>
      <p:pic>
        <p:nvPicPr>
          <p:cNvPr descr="HEADER BAR wSEAL.png" id="36" name="Google Shape;36;p30"/>
          <p:cNvPicPr preferRelativeResize="0"/>
          <p:nvPr/>
        </p:nvPicPr>
        <p:blipFill rotWithShape="1">
          <a:blip r:embed="rId2">
            <a:alphaModFix/>
          </a:blip>
          <a:srcRect b="0" l="0" r="0" t="0"/>
          <a:stretch/>
        </p:blipFill>
        <p:spPr>
          <a:xfrm>
            <a:off x="0" y="0"/>
            <a:ext cx="9144000" cy="1844040"/>
          </a:xfrm>
          <a:prstGeom prst="rect">
            <a:avLst/>
          </a:prstGeom>
          <a:noFill/>
          <a:ln>
            <a:noFill/>
          </a:ln>
        </p:spPr>
      </p:pic>
      <p:sp>
        <p:nvSpPr>
          <p:cNvPr id="37" name="Google Shape;37;p30"/>
          <p:cNvSpPr txBox="1"/>
          <p:nvPr>
            <p:ph type="title"/>
          </p:nvPr>
        </p:nvSpPr>
        <p:spPr>
          <a:xfrm>
            <a:off x="838200" y="336947"/>
            <a:ext cx="7086600" cy="634603"/>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chemeClr val="lt1"/>
              </a:buClr>
              <a:buSzPts val="4400"/>
              <a:buFont typeface="Times New Roman"/>
              <a:buNone/>
              <a:defRPr b="1" i="0" sz="4400" u="none" cap="none" strike="noStrike">
                <a:solidFill>
                  <a:schemeClr val="lt1"/>
                </a:solidFill>
                <a:latin typeface="Arial"/>
                <a:ea typeface="Arial"/>
                <a:cs typeface="Arial"/>
                <a:sym typeface="Arial"/>
              </a:defRPr>
            </a:lvl1pPr>
            <a:lvl2pPr lvl="1">
              <a:spcBef>
                <a:spcPts val="0"/>
              </a:spcBef>
              <a:spcAft>
                <a:spcPts val="0"/>
              </a:spcAft>
              <a:buSzPts val="1800"/>
              <a:buFont typeface="Arial"/>
              <a:buNone/>
              <a:defRPr sz="1800"/>
            </a:lvl2pPr>
            <a:lvl3pPr lvl="2">
              <a:spcBef>
                <a:spcPts val="0"/>
              </a:spcBef>
              <a:spcAft>
                <a:spcPts val="0"/>
              </a:spcAft>
              <a:buSzPts val="1800"/>
              <a:buFont typeface="Arial"/>
              <a:buNone/>
              <a:defRPr sz="1800"/>
            </a:lvl3pPr>
            <a:lvl4pPr lvl="3">
              <a:spcBef>
                <a:spcPts val="0"/>
              </a:spcBef>
              <a:spcAft>
                <a:spcPts val="0"/>
              </a:spcAft>
              <a:buSzPts val="1800"/>
              <a:buFont typeface="Arial"/>
              <a:buNone/>
              <a:defRPr sz="1800"/>
            </a:lvl4pPr>
            <a:lvl5pPr lvl="4">
              <a:spcBef>
                <a:spcPts val="0"/>
              </a:spcBef>
              <a:spcAft>
                <a:spcPts val="0"/>
              </a:spcAft>
              <a:buSzPts val="1800"/>
              <a:buFont typeface="Arial"/>
              <a:buNone/>
              <a:defRPr sz="1800"/>
            </a:lvl5pPr>
            <a:lvl6pPr lvl="5">
              <a:spcBef>
                <a:spcPts val="0"/>
              </a:spcBef>
              <a:spcAft>
                <a:spcPts val="0"/>
              </a:spcAft>
              <a:buSzPts val="1800"/>
              <a:buFont typeface="Arial"/>
              <a:buNone/>
              <a:defRPr sz="1800"/>
            </a:lvl6pPr>
            <a:lvl7pPr lvl="6">
              <a:spcBef>
                <a:spcPts val="0"/>
              </a:spcBef>
              <a:spcAft>
                <a:spcPts val="0"/>
              </a:spcAft>
              <a:buSzPts val="1800"/>
              <a:buFont typeface="Arial"/>
              <a:buNone/>
              <a:defRPr sz="1800"/>
            </a:lvl7pPr>
            <a:lvl8pPr lvl="7">
              <a:spcBef>
                <a:spcPts val="0"/>
              </a:spcBef>
              <a:spcAft>
                <a:spcPts val="0"/>
              </a:spcAft>
              <a:buSzPts val="1800"/>
              <a:buFont typeface="Arial"/>
              <a:buNone/>
              <a:defRPr sz="1800"/>
            </a:lvl8pPr>
            <a:lvl9pPr lvl="8">
              <a:spcBef>
                <a:spcPts val="0"/>
              </a:spcBef>
              <a:spcAft>
                <a:spcPts val="0"/>
              </a:spcAft>
              <a:buSzPts val="1800"/>
              <a:buFont typeface="Arial"/>
              <a:buNone/>
              <a:defRPr sz="1800"/>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Denim Left Pin Content Block">
  <p:cSld name="Denim Left Pin Content Block">
    <p:spTree>
      <p:nvGrpSpPr>
        <p:cNvPr id="38" name="Shape 38"/>
        <p:cNvGrpSpPr/>
        <p:nvPr/>
      </p:nvGrpSpPr>
      <p:grpSpPr>
        <a:xfrm>
          <a:off x="0" y="0"/>
          <a:ext cx="0" cy="0"/>
          <a:chOff x="0" y="0"/>
          <a:chExt cx="0" cy="0"/>
        </a:xfrm>
      </p:grpSpPr>
      <p:pic>
        <p:nvPicPr>
          <p:cNvPr descr="denim sidebar.png" id="39" name="Google Shape;39;p31"/>
          <p:cNvPicPr preferRelativeResize="0"/>
          <p:nvPr/>
        </p:nvPicPr>
        <p:blipFill rotWithShape="1">
          <a:blip r:embed="rId2">
            <a:alphaModFix/>
          </a:blip>
          <a:srcRect b="0" l="0" r="0" t="0"/>
          <a:stretch/>
        </p:blipFill>
        <p:spPr>
          <a:xfrm>
            <a:off x="0" y="0"/>
            <a:ext cx="2286000" cy="5143500"/>
          </a:xfrm>
          <a:prstGeom prst="rect">
            <a:avLst/>
          </a:prstGeom>
          <a:noFill/>
          <a:ln>
            <a:noFill/>
          </a:ln>
        </p:spPr>
      </p:pic>
      <p:sp>
        <p:nvSpPr>
          <p:cNvPr id="40" name="Google Shape;40;p31"/>
          <p:cNvSpPr txBox="1"/>
          <p:nvPr>
            <p:ph type="title"/>
          </p:nvPr>
        </p:nvSpPr>
        <p:spPr>
          <a:xfrm>
            <a:off x="2286000" y="489347"/>
            <a:ext cx="6858000" cy="634603"/>
          </a:xfrm>
          <a:prstGeom prst="rect">
            <a:avLst/>
          </a:prstGeom>
          <a:noFill/>
          <a:ln>
            <a:noFill/>
          </a:ln>
        </p:spPr>
        <p:txBody>
          <a:bodyPr anchorCtr="0" anchor="ctr" bIns="91425" lIns="91425" spcFirstLastPara="1" rIns="91425" wrap="square" tIns="91425">
            <a:noAutofit/>
          </a:bodyPr>
          <a:lstStyle>
            <a:lvl1pPr lvl="0" marR="0" rtl="0" algn="ctr">
              <a:lnSpc>
                <a:spcPct val="100000"/>
              </a:lnSpc>
              <a:spcBef>
                <a:spcPts val="0"/>
              </a:spcBef>
              <a:spcAft>
                <a:spcPts val="0"/>
              </a:spcAft>
              <a:buClr>
                <a:schemeClr val="lt1"/>
              </a:buClr>
              <a:buSzPts val="4400"/>
              <a:buFont typeface="Times New Roman"/>
              <a:buNone/>
              <a:defRPr b="1" i="0" sz="4400" u="none" cap="none" strike="noStrike">
                <a:solidFill>
                  <a:schemeClr val="dk1"/>
                </a:solidFill>
                <a:latin typeface="Arial"/>
                <a:ea typeface="Arial"/>
                <a:cs typeface="Arial"/>
                <a:sym typeface="Arial"/>
              </a:defRPr>
            </a:lvl1pPr>
            <a:lvl2pPr lvl="1">
              <a:spcBef>
                <a:spcPts val="0"/>
              </a:spcBef>
              <a:spcAft>
                <a:spcPts val="0"/>
              </a:spcAft>
              <a:buSzPts val="1800"/>
              <a:buFont typeface="Arial"/>
              <a:buNone/>
              <a:defRPr sz="1800"/>
            </a:lvl2pPr>
            <a:lvl3pPr lvl="2">
              <a:spcBef>
                <a:spcPts val="0"/>
              </a:spcBef>
              <a:spcAft>
                <a:spcPts val="0"/>
              </a:spcAft>
              <a:buSzPts val="1800"/>
              <a:buFont typeface="Arial"/>
              <a:buNone/>
              <a:defRPr sz="1800"/>
            </a:lvl3pPr>
            <a:lvl4pPr lvl="3">
              <a:spcBef>
                <a:spcPts val="0"/>
              </a:spcBef>
              <a:spcAft>
                <a:spcPts val="0"/>
              </a:spcAft>
              <a:buSzPts val="1800"/>
              <a:buFont typeface="Arial"/>
              <a:buNone/>
              <a:defRPr sz="1800"/>
            </a:lvl4pPr>
            <a:lvl5pPr lvl="4">
              <a:spcBef>
                <a:spcPts val="0"/>
              </a:spcBef>
              <a:spcAft>
                <a:spcPts val="0"/>
              </a:spcAft>
              <a:buSzPts val="1800"/>
              <a:buFont typeface="Arial"/>
              <a:buNone/>
              <a:defRPr sz="1800"/>
            </a:lvl5pPr>
            <a:lvl6pPr lvl="5">
              <a:spcBef>
                <a:spcPts val="0"/>
              </a:spcBef>
              <a:spcAft>
                <a:spcPts val="0"/>
              </a:spcAft>
              <a:buSzPts val="1800"/>
              <a:buFont typeface="Arial"/>
              <a:buNone/>
              <a:defRPr sz="1800"/>
            </a:lvl6pPr>
            <a:lvl7pPr lvl="6">
              <a:spcBef>
                <a:spcPts val="0"/>
              </a:spcBef>
              <a:spcAft>
                <a:spcPts val="0"/>
              </a:spcAft>
              <a:buSzPts val="1800"/>
              <a:buFont typeface="Arial"/>
              <a:buNone/>
              <a:defRPr sz="1800"/>
            </a:lvl7pPr>
            <a:lvl8pPr lvl="7">
              <a:spcBef>
                <a:spcPts val="0"/>
              </a:spcBef>
              <a:spcAft>
                <a:spcPts val="0"/>
              </a:spcAft>
              <a:buSzPts val="1800"/>
              <a:buFont typeface="Arial"/>
              <a:buNone/>
              <a:defRPr sz="1800"/>
            </a:lvl8pPr>
            <a:lvl9pPr lvl="8">
              <a:spcBef>
                <a:spcPts val="0"/>
              </a:spcBef>
              <a:spcAft>
                <a:spcPts val="0"/>
              </a:spcAft>
              <a:buSzPts val="1800"/>
              <a:buFont typeface="Arial"/>
              <a:buNone/>
              <a:defRPr sz="1800"/>
            </a:lvl9pPr>
          </a:lstStyle>
          <a:p/>
        </p:txBody>
      </p:sp>
      <p:sp>
        <p:nvSpPr>
          <p:cNvPr id="41" name="Google Shape;41;p31"/>
          <p:cNvSpPr txBox="1"/>
          <p:nvPr>
            <p:ph idx="1" type="body"/>
          </p:nvPr>
        </p:nvSpPr>
        <p:spPr>
          <a:xfrm>
            <a:off x="2895600" y="1314451"/>
            <a:ext cx="5791200" cy="3280172"/>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00000"/>
              </a:lnSpc>
              <a:spcBef>
                <a:spcPts val="640"/>
              </a:spcBef>
              <a:spcAft>
                <a:spcPts val="0"/>
              </a:spcAft>
              <a:buClr>
                <a:srgbClr val="003974"/>
              </a:buClr>
              <a:buSzPts val="3200"/>
              <a:buFont typeface="Arial"/>
              <a:buNone/>
              <a:defRPr b="0" i="0" sz="3200" u="none" cap="none" strike="noStrike">
                <a:solidFill>
                  <a:schemeClr val="dk1"/>
                </a:solidFill>
                <a:latin typeface="Garamond"/>
                <a:ea typeface="Garamond"/>
                <a:cs typeface="Garamond"/>
                <a:sym typeface="Garamond"/>
              </a:defRPr>
            </a:lvl1pPr>
            <a:lvl2pPr indent="-361950" lvl="1" marL="914400" marR="0" rtl="0" algn="l">
              <a:lnSpc>
                <a:spcPct val="100000"/>
              </a:lnSpc>
              <a:spcBef>
                <a:spcPts val="560"/>
              </a:spcBef>
              <a:spcAft>
                <a:spcPts val="0"/>
              </a:spcAft>
              <a:buClr>
                <a:srgbClr val="003974"/>
              </a:buClr>
              <a:buSzPts val="2100"/>
              <a:buFont typeface="Noto Sans Symbols"/>
              <a:buChar char="▪"/>
              <a:defRPr b="0" i="0" sz="2800" u="none" cap="none" strike="noStrike">
                <a:solidFill>
                  <a:schemeClr val="dk1"/>
                </a:solidFill>
                <a:latin typeface="Verdana"/>
                <a:ea typeface="Verdana"/>
                <a:cs typeface="Verdana"/>
                <a:sym typeface="Verdana"/>
              </a:defRPr>
            </a:lvl2pPr>
            <a:lvl3pPr indent="-381000" lvl="2" marL="1371600" marR="0" rtl="0" algn="l">
              <a:lnSpc>
                <a:spcPct val="100000"/>
              </a:lnSpc>
              <a:spcBef>
                <a:spcPts val="480"/>
              </a:spcBef>
              <a:spcAft>
                <a:spcPts val="0"/>
              </a:spcAft>
              <a:buClr>
                <a:srgbClr val="003974"/>
              </a:buClr>
              <a:buSzPts val="2400"/>
              <a:buFont typeface="Noto Sans Symbols"/>
              <a:buChar char="•"/>
              <a:defRPr b="0" i="0" sz="2400" u="none" cap="none" strike="noStrike">
                <a:solidFill>
                  <a:schemeClr val="dk1"/>
                </a:solidFill>
                <a:latin typeface="Verdana"/>
                <a:ea typeface="Verdana"/>
                <a:cs typeface="Verdana"/>
                <a:sym typeface="Verdana"/>
              </a:defRPr>
            </a:lvl3pPr>
            <a:lvl4pPr indent="-323850" lvl="3" marL="1828800" marR="0" rtl="0" algn="l">
              <a:lnSpc>
                <a:spcPct val="100000"/>
              </a:lnSpc>
              <a:spcBef>
                <a:spcPts val="400"/>
              </a:spcBef>
              <a:spcAft>
                <a:spcPts val="0"/>
              </a:spcAft>
              <a:buClr>
                <a:srgbClr val="003974"/>
              </a:buClr>
              <a:buSzPts val="1500"/>
              <a:buFont typeface="Courier New"/>
              <a:buChar char="o"/>
              <a:defRPr b="0" i="0" sz="2000" u="none" cap="none" strike="noStrike">
                <a:solidFill>
                  <a:schemeClr val="dk1"/>
                </a:solidFill>
                <a:latin typeface="Verdana"/>
                <a:ea typeface="Verdana"/>
                <a:cs typeface="Verdana"/>
                <a:sym typeface="Verdana"/>
              </a:defRPr>
            </a:lvl4pPr>
            <a:lvl5pPr indent="-355600" lvl="4" marL="2286000" marR="0" rtl="0" algn="l">
              <a:lnSpc>
                <a:spcPct val="100000"/>
              </a:lnSpc>
              <a:spcBef>
                <a:spcPts val="400"/>
              </a:spcBef>
              <a:spcAft>
                <a:spcPts val="0"/>
              </a:spcAft>
              <a:buClr>
                <a:srgbClr val="003974"/>
              </a:buClr>
              <a:buSzPts val="2000"/>
              <a:buFont typeface="Calibri"/>
              <a:buChar char="­"/>
              <a:defRPr b="0" i="0" sz="2000" u="none" cap="none" strike="noStrike">
                <a:solidFill>
                  <a:schemeClr val="dk1"/>
                </a:solidFill>
                <a:latin typeface="Verdana"/>
                <a:ea typeface="Verdana"/>
                <a:cs typeface="Verdana"/>
                <a:sym typeface="Verdana"/>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Denim background">
  <p:cSld name="Denim background">
    <p:spTree>
      <p:nvGrpSpPr>
        <p:cNvPr id="42" name="Shape 42"/>
        <p:cNvGrpSpPr/>
        <p:nvPr/>
      </p:nvGrpSpPr>
      <p:grpSpPr>
        <a:xfrm>
          <a:off x="0" y="0"/>
          <a:ext cx="0" cy="0"/>
          <a:chOff x="0" y="0"/>
          <a:chExt cx="0" cy="0"/>
        </a:xfrm>
      </p:grpSpPr>
      <p:pic>
        <p:nvPicPr>
          <p:cNvPr descr="DENIM FULL SCREEN.png" id="43" name="Google Shape;43;p32"/>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44" name="Google Shape;44;p32"/>
          <p:cNvSpPr txBox="1"/>
          <p:nvPr>
            <p:ph type="title"/>
          </p:nvPr>
        </p:nvSpPr>
        <p:spPr>
          <a:xfrm>
            <a:off x="304800" y="361950"/>
            <a:ext cx="8610600" cy="634603"/>
          </a:xfrm>
          <a:prstGeom prst="rect">
            <a:avLst/>
          </a:prstGeom>
          <a:noFill/>
          <a:ln>
            <a:noFill/>
          </a:ln>
        </p:spPr>
        <p:txBody>
          <a:bodyPr anchorCtr="0" anchor="t" bIns="45700" lIns="91425" spcFirstLastPara="1" rIns="91425" wrap="square" tIns="45700">
            <a:noAutofit/>
          </a:bodyPr>
          <a:lstStyle>
            <a:lvl1pPr lvl="0" marR="0" rtl="0" algn="ctr">
              <a:lnSpc>
                <a:spcPct val="100000"/>
              </a:lnSpc>
              <a:spcBef>
                <a:spcPts val="0"/>
              </a:spcBef>
              <a:spcAft>
                <a:spcPts val="0"/>
              </a:spcAft>
              <a:buClr>
                <a:schemeClr val="lt1"/>
              </a:buClr>
              <a:buSzPts val="3600"/>
              <a:buFont typeface="Arial"/>
              <a:buNone/>
              <a:defRPr b="1" i="0" sz="3600" u="none" cap="none" strike="noStrike">
                <a:solidFill>
                  <a:schemeClr val="lt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45" name="Google Shape;45;p32"/>
          <p:cNvSpPr txBox="1"/>
          <p:nvPr>
            <p:ph idx="1" type="body"/>
          </p:nvPr>
        </p:nvSpPr>
        <p:spPr>
          <a:xfrm>
            <a:off x="762000" y="1200150"/>
            <a:ext cx="7848600" cy="312420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chemeClr val="lt1"/>
              </a:buClr>
              <a:buSzPts val="3200"/>
              <a:buFont typeface="Garamond"/>
              <a:buNone/>
              <a:defRPr b="0" i="0" sz="3200" u="none" cap="none" strike="noStrike">
                <a:solidFill>
                  <a:schemeClr val="lt1"/>
                </a:solidFill>
                <a:latin typeface="Garamond"/>
                <a:ea typeface="Garamond"/>
                <a:cs typeface="Garamond"/>
                <a:sym typeface="Garamond"/>
              </a:defRPr>
            </a:lvl1pPr>
            <a:lvl2pPr indent="-228600" lvl="1" marL="914400" marR="0" rtl="0" algn="l">
              <a:lnSpc>
                <a:spcPct val="100000"/>
              </a:lnSpc>
              <a:spcBef>
                <a:spcPts val="0"/>
              </a:spcBef>
              <a:spcAft>
                <a:spcPts val="0"/>
              </a:spcAft>
              <a:buClr>
                <a:schemeClr val="lt1"/>
              </a:buClr>
              <a:buSzPts val="1400"/>
              <a:buFont typeface="Arial"/>
              <a:buNone/>
              <a:defRPr b="0" i="0" sz="1400" u="none" cap="none" strike="noStrike">
                <a:solidFill>
                  <a:schemeClr val="lt1"/>
                </a:solidFill>
                <a:latin typeface="Arial"/>
                <a:ea typeface="Arial"/>
                <a:cs typeface="Arial"/>
                <a:sym typeface="Arial"/>
              </a:defRPr>
            </a:lvl2pPr>
            <a:lvl3pPr indent="-228600" lvl="2" marL="1371600" marR="0" rtl="0" algn="l">
              <a:lnSpc>
                <a:spcPct val="100000"/>
              </a:lnSpc>
              <a:spcBef>
                <a:spcPts val="0"/>
              </a:spcBef>
              <a:spcAft>
                <a:spcPts val="0"/>
              </a:spcAft>
              <a:buClr>
                <a:schemeClr val="lt1"/>
              </a:buClr>
              <a:buSzPts val="1400"/>
              <a:buFont typeface="Arial"/>
              <a:buNone/>
              <a:defRPr b="0" i="0" sz="1400" u="none" cap="none" strike="noStrike">
                <a:solidFill>
                  <a:schemeClr val="lt1"/>
                </a:solidFill>
                <a:latin typeface="Arial"/>
                <a:ea typeface="Arial"/>
                <a:cs typeface="Arial"/>
                <a:sym typeface="Arial"/>
              </a:defRPr>
            </a:lvl3pPr>
            <a:lvl4pPr indent="-228600" lvl="3" marL="1828800" marR="0" rtl="0" algn="l">
              <a:lnSpc>
                <a:spcPct val="100000"/>
              </a:lnSpc>
              <a:spcBef>
                <a:spcPts val="0"/>
              </a:spcBef>
              <a:spcAft>
                <a:spcPts val="0"/>
              </a:spcAft>
              <a:buClr>
                <a:schemeClr val="lt1"/>
              </a:buClr>
              <a:buSzPts val="1400"/>
              <a:buFont typeface="Arial"/>
              <a:buNone/>
              <a:defRPr b="0" i="0" sz="1400" u="none" cap="none" strike="noStrike">
                <a:solidFill>
                  <a:schemeClr val="lt1"/>
                </a:solidFill>
                <a:latin typeface="Arial"/>
                <a:ea typeface="Arial"/>
                <a:cs typeface="Arial"/>
                <a:sym typeface="Arial"/>
              </a:defRPr>
            </a:lvl4pPr>
            <a:lvl5pPr indent="-228600" lvl="4" marL="2286000" marR="0" rtl="0" algn="l">
              <a:lnSpc>
                <a:spcPct val="100000"/>
              </a:lnSpc>
              <a:spcBef>
                <a:spcPts val="0"/>
              </a:spcBef>
              <a:spcAft>
                <a:spcPts val="0"/>
              </a:spcAft>
              <a:buClr>
                <a:schemeClr val="lt1"/>
              </a:buClr>
              <a:buSzPts val="1400"/>
              <a:buFont typeface="Arial"/>
              <a:buNone/>
              <a:defRPr b="0" i="0" sz="1400" u="none" cap="none" strike="noStrike">
                <a:solidFill>
                  <a:schemeClr val="lt1"/>
                </a:solidFill>
                <a:latin typeface="Arial"/>
                <a:ea typeface="Arial"/>
                <a:cs typeface="Arial"/>
                <a:sym typeface="Arial"/>
              </a:defRPr>
            </a:lvl5pPr>
            <a:lvl6pPr indent="-228600" lvl="5" marL="27432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228600" lvl="6" marL="32004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228600" lvl="7" marL="36576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228600" lvl="8" marL="41148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4_Content block">
  <p:cSld name="4_Content block">
    <p:spTree>
      <p:nvGrpSpPr>
        <p:cNvPr id="46" name="Shape 46"/>
        <p:cNvGrpSpPr/>
        <p:nvPr/>
      </p:nvGrpSpPr>
      <p:grpSpPr>
        <a:xfrm>
          <a:off x="0" y="0"/>
          <a:ext cx="0" cy="0"/>
          <a:chOff x="0" y="0"/>
          <a:chExt cx="0" cy="0"/>
        </a:xfrm>
      </p:grpSpPr>
      <p:pic>
        <p:nvPicPr>
          <p:cNvPr descr="HEADER BAR wSEAL 2.png" id="47" name="Google Shape;47;p33"/>
          <p:cNvPicPr preferRelativeResize="0"/>
          <p:nvPr/>
        </p:nvPicPr>
        <p:blipFill rotWithShape="1">
          <a:blip r:embed="rId2">
            <a:alphaModFix/>
          </a:blip>
          <a:srcRect b="0" l="0" r="0" t="0"/>
          <a:stretch/>
        </p:blipFill>
        <p:spPr>
          <a:xfrm>
            <a:off x="0" y="0"/>
            <a:ext cx="9144000" cy="1268730"/>
          </a:xfrm>
          <a:prstGeom prst="rect">
            <a:avLst/>
          </a:prstGeom>
          <a:noFill/>
          <a:ln>
            <a:noFill/>
          </a:ln>
        </p:spPr>
      </p:pic>
      <p:sp>
        <p:nvSpPr>
          <p:cNvPr id="48" name="Google Shape;48;p33"/>
          <p:cNvSpPr txBox="1"/>
          <p:nvPr>
            <p:ph idx="1" type="body"/>
          </p:nvPr>
        </p:nvSpPr>
        <p:spPr>
          <a:xfrm>
            <a:off x="838201" y="1314451"/>
            <a:ext cx="7848599" cy="3280172"/>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00000"/>
              </a:lnSpc>
              <a:spcBef>
                <a:spcPts val="640"/>
              </a:spcBef>
              <a:spcAft>
                <a:spcPts val="0"/>
              </a:spcAft>
              <a:buClr>
                <a:srgbClr val="003974"/>
              </a:buClr>
              <a:buSzPts val="3200"/>
              <a:buFont typeface="Arial"/>
              <a:buNone/>
              <a:defRPr b="0" i="0" sz="3200" u="none" cap="none" strike="noStrike">
                <a:solidFill>
                  <a:schemeClr val="dk1"/>
                </a:solidFill>
                <a:latin typeface="Garamond"/>
                <a:ea typeface="Garamond"/>
                <a:cs typeface="Garamond"/>
                <a:sym typeface="Garamond"/>
              </a:defRPr>
            </a:lvl1pPr>
            <a:lvl2pPr indent="-361950" lvl="1" marL="914400" marR="0" rtl="0" algn="l">
              <a:lnSpc>
                <a:spcPct val="100000"/>
              </a:lnSpc>
              <a:spcBef>
                <a:spcPts val="560"/>
              </a:spcBef>
              <a:spcAft>
                <a:spcPts val="0"/>
              </a:spcAft>
              <a:buClr>
                <a:srgbClr val="003974"/>
              </a:buClr>
              <a:buSzPts val="2100"/>
              <a:buFont typeface="Noto Sans Symbols"/>
              <a:buChar char="▪"/>
              <a:defRPr b="0" i="0" sz="2800" u="none" cap="none" strike="noStrike">
                <a:solidFill>
                  <a:schemeClr val="dk1"/>
                </a:solidFill>
                <a:latin typeface="Verdana"/>
                <a:ea typeface="Verdana"/>
                <a:cs typeface="Verdana"/>
                <a:sym typeface="Verdana"/>
              </a:defRPr>
            </a:lvl2pPr>
            <a:lvl3pPr indent="-381000" lvl="2" marL="1371600" marR="0" rtl="0" algn="l">
              <a:lnSpc>
                <a:spcPct val="100000"/>
              </a:lnSpc>
              <a:spcBef>
                <a:spcPts val="480"/>
              </a:spcBef>
              <a:spcAft>
                <a:spcPts val="0"/>
              </a:spcAft>
              <a:buClr>
                <a:srgbClr val="003974"/>
              </a:buClr>
              <a:buSzPts val="2400"/>
              <a:buFont typeface="Noto Sans Symbols"/>
              <a:buChar char="•"/>
              <a:defRPr b="0" i="0" sz="2400" u="none" cap="none" strike="noStrike">
                <a:solidFill>
                  <a:schemeClr val="dk1"/>
                </a:solidFill>
                <a:latin typeface="Verdana"/>
                <a:ea typeface="Verdana"/>
                <a:cs typeface="Verdana"/>
                <a:sym typeface="Verdana"/>
              </a:defRPr>
            </a:lvl3pPr>
            <a:lvl4pPr indent="-323850" lvl="3" marL="1828800" marR="0" rtl="0" algn="l">
              <a:lnSpc>
                <a:spcPct val="100000"/>
              </a:lnSpc>
              <a:spcBef>
                <a:spcPts val="400"/>
              </a:spcBef>
              <a:spcAft>
                <a:spcPts val="0"/>
              </a:spcAft>
              <a:buClr>
                <a:srgbClr val="003974"/>
              </a:buClr>
              <a:buSzPts val="1500"/>
              <a:buFont typeface="Courier New"/>
              <a:buChar char="o"/>
              <a:defRPr b="0" i="0" sz="2000" u="none" cap="none" strike="noStrike">
                <a:solidFill>
                  <a:schemeClr val="dk1"/>
                </a:solidFill>
                <a:latin typeface="Verdana"/>
                <a:ea typeface="Verdana"/>
                <a:cs typeface="Verdana"/>
                <a:sym typeface="Verdana"/>
              </a:defRPr>
            </a:lvl4pPr>
            <a:lvl5pPr indent="-355600" lvl="4" marL="2286000" marR="0" rtl="0" algn="l">
              <a:lnSpc>
                <a:spcPct val="100000"/>
              </a:lnSpc>
              <a:spcBef>
                <a:spcPts val="400"/>
              </a:spcBef>
              <a:spcAft>
                <a:spcPts val="0"/>
              </a:spcAft>
              <a:buClr>
                <a:srgbClr val="003974"/>
              </a:buClr>
              <a:buSzPts val="2000"/>
              <a:buFont typeface="Calibri"/>
              <a:buChar char="­"/>
              <a:defRPr b="0" i="0" sz="2000" u="none" cap="none" strike="noStrike">
                <a:solidFill>
                  <a:schemeClr val="dk1"/>
                </a:solidFill>
                <a:latin typeface="Verdana"/>
                <a:ea typeface="Verdana"/>
                <a:cs typeface="Verdana"/>
                <a:sym typeface="Verdana"/>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49" name="Google Shape;49;p33"/>
          <p:cNvSpPr txBox="1"/>
          <p:nvPr>
            <p:ph type="title"/>
          </p:nvPr>
        </p:nvSpPr>
        <p:spPr>
          <a:xfrm>
            <a:off x="1371600" y="285750"/>
            <a:ext cx="7086600" cy="634603"/>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chemeClr val="lt1"/>
              </a:buClr>
              <a:buSzPts val="4400"/>
              <a:buFont typeface="Times New Roman"/>
              <a:buNone/>
              <a:defRPr b="1" i="0" sz="4400" u="none" cap="none" strike="noStrike">
                <a:solidFill>
                  <a:schemeClr val="lt1"/>
                </a:solidFill>
                <a:latin typeface="Arial"/>
                <a:ea typeface="Arial"/>
                <a:cs typeface="Arial"/>
                <a:sym typeface="Arial"/>
              </a:defRPr>
            </a:lvl1pPr>
            <a:lvl2pPr lvl="1">
              <a:spcBef>
                <a:spcPts val="0"/>
              </a:spcBef>
              <a:spcAft>
                <a:spcPts val="0"/>
              </a:spcAft>
              <a:buSzPts val="1800"/>
              <a:buFont typeface="Arial"/>
              <a:buNone/>
              <a:defRPr sz="1800"/>
            </a:lvl2pPr>
            <a:lvl3pPr lvl="2">
              <a:spcBef>
                <a:spcPts val="0"/>
              </a:spcBef>
              <a:spcAft>
                <a:spcPts val="0"/>
              </a:spcAft>
              <a:buSzPts val="1800"/>
              <a:buFont typeface="Arial"/>
              <a:buNone/>
              <a:defRPr sz="1800"/>
            </a:lvl3pPr>
            <a:lvl4pPr lvl="3">
              <a:spcBef>
                <a:spcPts val="0"/>
              </a:spcBef>
              <a:spcAft>
                <a:spcPts val="0"/>
              </a:spcAft>
              <a:buSzPts val="1800"/>
              <a:buFont typeface="Arial"/>
              <a:buNone/>
              <a:defRPr sz="1800"/>
            </a:lvl4pPr>
            <a:lvl5pPr lvl="4">
              <a:spcBef>
                <a:spcPts val="0"/>
              </a:spcBef>
              <a:spcAft>
                <a:spcPts val="0"/>
              </a:spcAft>
              <a:buSzPts val="1800"/>
              <a:buFont typeface="Arial"/>
              <a:buNone/>
              <a:defRPr sz="1800"/>
            </a:lvl5pPr>
            <a:lvl6pPr lvl="5">
              <a:spcBef>
                <a:spcPts val="0"/>
              </a:spcBef>
              <a:spcAft>
                <a:spcPts val="0"/>
              </a:spcAft>
              <a:buSzPts val="1800"/>
              <a:buFont typeface="Arial"/>
              <a:buNone/>
              <a:defRPr sz="1800"/>
            </a:lvl6pPr>
            <a:lvl7pPr lvl="6">
              <a:spcBef>
                <a:spcPts val="0"/>
              </a:spcBef>
              <a:spcAft>
                <a:spcPts val="0"/>
              </a:spcAft>
              <a:buSzPts val="1800"/>
              <a:buFont typeface="Arial"/>
              <a:buNone/>
              <a:defRPr sz="1800"/>
            </a:lvl7pPr>
            <a:lvl8pPr lvl="7">
              <a:spcBef>
                <a:spcPts val="0"/>
              </a:spcBef>
              <a:spcAft>
                <a:spcPts val="0"/>
              </a:spcAft>
              <a:buSzPts val="1800"/>
              <a:buFont typeface="Arial"/>
              <a:buNone/>
              <a:defRPr sz="1800"/>
            </a:lvl8pPr>
            <a:lvl9pPr lvl="8">
              <a:spcBef>
                <a:spcPts val="0"/>
              </a:spcBef>
              <a:spcAft>
                <a:spcPts val="0"/>
              </a:spcAft>
              <a:buSzPts val="1800"/>
              <a:buFont typeface="Arial"/>
              <a:buNone/>
              <a:defRPr sz="1800"/>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Denim Left Pin Blank">
  <p:cSld name="Denim Left Pin Blank">
    <p:spTree>
      <p:nvGrpSpPr>
        <p:cNvPr id="50" name="Shape 50"/>
        <p:cNvGrpSpPr/>
        <p:nvPr/>
      </p:nvGrpSpPr>
      <p:grpSpPr>
        <a:xfrm>
          <a:off x="0" y="0"/>
          <a:ext cx="0" cy="0"/>
          <a:chOff x="0" y="0"/>
          <a:chExt cx="0" cy="0"/>
        </a:xfrm>
      </p:grpSpPr>
      <p:pic>
        <p:nvPicPr>
          <p:cNvPr descr="denim sidebar.png" id="51" name="Google Shape;51;p34"/>
          <p:cNvPicPr preferRelativeResize="0"/>
          <p:nvPr/>
        </p:nvPicPr>
        <p:blipFill rotWithShape="1">
          <a:blip r:embed="rId2">
            <a:alphaModFix/>
          </a:blip>
          <a:srcRect b="0" l="0" r="0" t="0"/>
          <a:stretch/>
        </p:blipFill>
        <p:spPr>
          <a:xfrm>
            <a:off x="0" y="0"/>
            <a:ext cx="2286000" cy="5143500"/>
          </a:xfrm>
          <a:prstGeom prst="rect">
            <a:avLst/>
          </a:prstGeom>
          <a:noFill/>
          <a:ln>
            <a:noFill/>
          </a:ln>
        </p:spPr>
      </p:pic>
      <p:sp>
        <p:nvSpPr>
          <p:cNvPr id="52" name="Google Shape;52;p34"/>
          <p:cNvSpPr txBox="1"/>
          <p:nvPr>
            <p:ph type="title"/>
          </p:nvPr>
        </p:nvSpPr>
        <p:spPr>
          <a:xfrm>
            <a:off x="2286000" y="489347"/>
            <a:ext cx="6858000" cy="634603"/>
          </a:xfrm>
          <a:prstGeom prst="rect">
            <a:avLst/>
          </a:prstGeom>
          <a:noFill/>
          <a:ln>
            <a:noFill/>
          </a:ln>
        </p:spPr>
        <p:txBody>
          <a:bodyPr anchorCtr="0" anchor="ctr" bIns="91425" lIns="91425" spcFirstLastPara="1" rIns="91425" wrap="square" tIns="91425">
            <a:noAutofit/>
          </a:bodyPr>
          <a:lstStyle>
            <a:lvl1pPr lvl="0" marR="0" rtl="0" algn="ctr">
              <a:lnSpc>
                <a:spcPct val="100000"/>
              </a:lnSpc>
              <a:spcBef>
                <a:spcPts val="0"/>
              </a:spcBef>
              <a:spcAft>
                <a:spcPts val="0"/>
              </a:spcAft>
              <a:buClr>
                <a:schemeClr val="lt1"/>
              </a:buClr>
              <a:buSzPts val="4400"/>
              <a:buFont typeface="Times New Roman"/>
              <a:buNone/>
              <a:defRPr b="1" i="0" sz="4400" u="none" cap="none" strike="noStrike">
                <a:solidFill>
                  <a:schemeClr val="dk1"/>
                </a:solidFill>
                <a:latin typeface="Arial"/>
                <a:ea typeface="Arial"/>
                <a:cs typeface="Arial"/>
                <a:sym typeface="Arial"/>
              </a:defRPr>
            </a:lvl1pPr>
            <a:lvl2pPr lvl="1">
              <a:spcBef>
                <a:spcPts val="0"/>
              </a:spcBef>
              <a:spcAft>
                <a:spcPts val="0"/>
              </a:spcAft>
              <a:buSzPts val="1800"/>
              <a:buFont typeface="Arial"/>
              <a:buNone/>
              <a:defRPr sz="1800"/>
            </a:lvl2pPr>
            <a:lvl3pPr lvl="2">
              <a:spcBef>
                <a:spcPts val="0"/>
              </a:spcBef>
              <a:spcAft>
                <a:spcPts val="0"/>
              </a:spcAft>
              <a:buSzPts val="1800"/>
              <a:buFont typeface="Arial"/>
              <a:buNone/>
              <a:defRPr sz="1800"/>
            </a:lvl3pPr>
            <a:lvl4pPr lvl="3">
              <a:spcBef>
                <a:spcPts val="0"/>
              </a:spcBef>
              <a:spcAft>
                <a:spcPts val="0"/>
              </a:spcAft>
              <a:buSzPts val="1800"/>
              <a:buFont typeface="Arial"/>
              <a:buNone/>
              <a:defRPr sz="1800"/>
            </a:lvl4pPr>
            <a:lvl5pPr lvl="4">
              <a:spcBef>
                <a:spcPts val="0"/>
              </a:spcBef>
              <a:spcAft>
                <a:spcPts val="0"/>
              </a:spcAft>
              <a:buSzPts val="1800"/>
              <a:buFont typeface="Arial"/>
              <a:buNone/>
              <a:defRPr sz="1800"/>
            </a:lvl5pPr>
            <a:lvl6pPr lvl="5">
              <a:spcBef>
                <a:spcPts val="0"/>
              </a:spcBef>
              <a:spcAft>
                <a:spcPts val="0"/>
              </a:spcAft>
              <a:buSzPts val="1800"/>
              <a:buFont typeface="Arial"/>
              <a:buNone/>
              <a:defRPr sz="1800"/>
            </a:lvl6pPr>
            <a:lvl7pPr lvl="6">
              <a:spcBef>
                <a:spcPts val="0"/>
              </a:spcBef>
              <a:spcAft>
                <a:spcPts val="0"/>
              </a:spcAft>
              <a:buSzPts val="1800"/>
              <a:buFont typeface="Arial"/>
              <a:buNone/>
              <a:defRPr sz="1800"/>
            </a:lvl7pPr>
            <a:lvl8pPr lvl="7">
              <a:spcBef>
                <a:spcPts val="0"/>
              </a:spcBef>
              <a:spcAft>
                <a:spcPts val="0"/>
              </a:spcAft>
              <a:buSzPts val="1800"/>
              <a:buFont typeface="Arial"/>
              <a:buNone/>
              <a:defRPr sz="1800"/>
            </a:lvl8pPr>
            <a:lvl9pPr lvl="8">
              <a:spcBef>
                <a:spcPts val="0"/>
              </a:spcBef>
              <a:spcAft>
                <a:spcPts val="0"/>
              </a:spcAft>
              <a:buSzPts val="1800"/>
              <a:buFont typeface="Arial"/>
              <a:buNone/>
              <a:defRPr sz="1800"/>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Denim Right Pin Bullets">
  <p:cSld name="Denim Right Pin Bullets">
    <p:spTree>
      <p:nvGrpSpPr>
        <p:cNvPr id="53" name="Shape 53"/>
        <p:cNvGrpSpPr/>
        <p:nvPr/>
      </p:nvGrpSpPr>
      <p:grpSpPr>
        <a:xfrm>
          <a:off x="0" y="0"/>
          <a:ext cx="0" cy="0"/>
          <a:chOff x="0" y="0"/>
          <a:chExt cx="0" cy="0"/>
        </a:xfrm>
      </p:grpSpPr>
      <p:sp>
        <p:nvSpPr>
          <p:cNvPr id="54" name="Google Shape;54;p35"/>
          <p:cNvSpPr txBox="1"/>
          <p:nvPr>
            <p:ph idx="1" type="body"/>
          </p:nvPr>
        </p:nvSpPr>
        <p:spPr>
          <a:xfrm>
            <a:off x="457200" y="1123950"/>
            <a:ext cx="5943600" cy="3699273"/>
          </a:xfrm>
          <a:prstGeom prst="rect">
            <a:avLst/>
          </a:prstGeom>
          <a:noFill/>
          <a:ln>
            <a:noFill/>
          </a:ln>
        </p:spPr>
        <p:txBody>
          <a:bodyPr anchorCtr="0" anchor="t" bIns="91425" lIns="91425" spcFirstLastPara="1" rIns="91425" wrap="square" tIns="91425">
            <a:noAutofit/>
          </a:bodyPr>
          <a:lstStyle>
            <a:lvl1pPr indent="-431800" lvl="0" marL="457200" marR="0" rtl="0" algn="l">
              <a:lnSpc>
                <a:spcPct val="100000"/>
              </a:lnSpc>
              <a:spcBef>
                <a:spcPts val="640"/>
              </a:spcBef>
              <a:spcAft>
                <a:spcPts val="0"/>
              </a:spcAft>
              <a:buClr>
                <a:srgbClr val="003974"/>
              </a:buClr>
              <a:buSzPts val="3200"/>
              <a:buFont typeface="Arial"/>
              <a:buChar char="•"/>
              <a:defRPr b="0" i="0" sz="3200" u="none" cap="none" strike="noStrike">
                <a:solidFill>
                  <a:schemeClr val="dk1"/>
                </a:solidFill>
                <a:latin typeface="Garamond"/>
                <a:ea typeface="Garamond"/>
                <a:cs typeface="Garamond"/>
                <a:sym typeface="Garamond"/>
              </a:defRPr>
            </a:lvl1pPr>
            <a:lvl2pPr indent="-361950" lvl="1" marL="914400" marR="0" rtl="0" algn="l">
              <a:lnSpc>
                <a:spcPct val="100000"/>
              </a:lnSpc>
              <a:spcBef>
                <a:spcPts val="560"/>
              </a:spcBef>
              <a:spcAft>
                <a:spcPts val="0"/>
              </a:spcAft>
              <a:buClr>
                <a:srgbClr val="003974"/>
              </a:buClr>
              <a:buSzPts val="2100"/>
              <a:buFont typeface="Noto Sans Symbols"/>
              <a:buChar char="▪"/>
              <a:defRPr b="0" i="0" sz="2800" u="none" cap="none" strike="noStrike">
                <a:solidFill>
                  <a:schemeClr val="dk1"/>
                </a:solidFill>
                <a:latin typeface="Verdana"/>
                <a:ea typeface="Verdana"/>
                <a:cs typeface="Verdana"/>
                <a:sym typeface="Verdana"/>
              </a:defRPr>
            </a:lvl2pPr>
            <a:lvl3pPr indent="-381000" lvl="2" marL="1371600" marR="0" rtl="0" algn="l">
              <a:lnSpc>
                <a:spcPct val="100000"/>
              </a:lnSpc>
              <a:spcBef>
                <a:spcPts val="480"/>
              </a:spcBef>
              <a:spcAft>
                <a:spcPts val="0"/>
              </a:spcAft>
              <a:buClr>
                <a:srgbClr val="003974"/>
              </a:buClr>
              <a:buSzPts val="2400"/>
              <a:buFont typeface="Noto Sans Symbols"/>
              <a:buChar char="•"/>
              <a:defRPr b="0" i="0" sz="2400" u="none" cap="none" strike="noStrike">
                <a:solidFill>
                  <a:schemeClr val="dk1"/>
                </a:solidFill>
                <a:latin typeface="Verdana"/>
                <a:ea typeface="Verdana"/>
                <a:cs typeface="Verdana"/>
                <a:sym typeface="Verdana"/>
              </a:defRPr>
            </a:lvl3pPr>
            <a:lvl4pPr indent="-323850" lvl="3" marL="1828800" marR="0" rtl="0" algn="l">
              <a:lnSpc>
                <a:spcPct val="100000"/>
              </a:lnSpc>
              <a:spcBef>
                <a:spcPts val="400"/>
              </a:spcBef>
              <a:spcAft>
                <a:spcPts val="0"/>
              </a:spcAft>
              <a:buClr>
                <a:srgbClr val="003974"/>
              </a:buClr>
              <a:buSzPts val="1500"/>
              <a:buFont typeface="Courier New"/>
              <a:buChar char="o"/>
              <a:defRPr b="0" i="0" sz="2000" u="none" cap="none" strike="noStrike">
                <a:solidFill>
                  <a:schemeClr val="dk1"/>
                </a:solidFill>
                <a:latin typeface="Verdana"/>
                <a:ea typeface="Verdana"/>
                <a:cs typeface="Verdana"/>
                <a:sym typeface="Verdana"/>
              </a:defRPr>
            </a:lvl4pPr>
            <a:lvl5pPr indent="-355600" lvl="4" marL="2286000" marR="0" rtl="0" algn="l">
              <a:lnSpc>
                <a:spcPct val="100000"/>
              </a:lnSpc>
              <a:spcBef>
                <a:spcPts val="400"/>
              </a:spcBef>
              <a:spcAft>
                <a:spcPts val="0"/>
              </a:spcAft>
              <a:buClr>
                <a:srgbClr val="003974"/>
              </a:buClr>
              <a:buSzPts val="2000"/>
              <a:buFont typeface="Calibri"/>
              <a:buChar char="­"/>
              <a:defRPr b="0" i="0" sz="2000" u="none" cap="none" strike="noStrike">
                <a:solidFill>
                  <a:schemeClr val="dk1"/>
                </a:solidFill>
                <a:latin typeface="Verdana"/>
                <a:ea typeface="Verdana"/>
                <a:cs typeface="Verdana"/>
                <a:sym typeface="Verdana"/>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55" name="Google Shape;55;p35"/>
          <p:cNvSpPr txBox="1"/>
          <p:nvPr>
            <p:ph type="title"/>
          </p:nvPr>
        </p:nvSpPr>
        <p:spPr>
          <a:xfrm>
            <a:off x="0" y="489347"/>
            <a:ext cx="6858000" cy="634603"/>
          </a:xfrm>
          <a:prstGeom prst="rect">
            <a:avLst/>
          </a:prstGeom>
          <a:noFill/>
          <a:ln>
            <a:noFill/>
          </a:ln>
        </p:spPr>
        <p:txBody>
          <a:bodyPr anchorCtr="0" anchor="ctr" bIns="91425" lIns="91425" spcFirstLastPara="1" rIns="91425" wrap="square" tIns="91425">
            <a:noAutofit/>
          </a:bodyPr>
          <a:lstStyle>
            <a:lvl1pPr lvl="0" marR="0" rtl="0" algn="ctr">
              <a:lnSpc>
                <a:spcPct val="100000"/>
              </a:lnSpc>
              <a:spcBef>
                <a:spcPts val="0"/>
              </a:spcBef>
              <a:spcAft>
                <a:spcPts val="0"/>
              </a:spcAft>
              <a:buClr>
                <a:schemeClr val="lt1"/>
              </a:buClr>
              <a:buSzPts val="4400"/>
              <a:buFont typeface="Times New Roman"/>
              <a:buNone/>
              <a:defRPr b="1" i="0" sz="4400" u="none" cap="none" strike="noStrike">
                <a:solidFill>
                  <a:schemeClr val="dk1"/>
                </a:solidFill>
                <a:latin typeface="Arial"/>
                <a:ea typeface="Arial"/>
                <a:cs typeface="Arial"/>
                <a:sym typeface="Arial"/>
              </a:defRPr>
            </a:lvl1pPr>
            <a:lvl2pPr lvl="1">
              <a:spcBef>
                <a:spcPts val="0"/>
              </a:spcBef>
              <a:spcAft>
                <a:spcPts val="0"/>
              </a:spcAft>
              <a:buSzPts val="1800"/>
              <a:buFont typeface="Arial"/>
              <a:buNone/>
              <a:defRPr sz="1800"/>
            </a:lvl2pPr>
            <a:lvl3pPr lvl="2">
              <a:spcBef>
                <a:spcPts val="0"/>
              </a:spcBef>
              <a:spcAft>
                <a:spcPts val="0"/>
              </a:spcAft>
              <a:buSzPts val="1800"/>
              <a:buFont typeface="Arial"/>
              <a:buNone/>
              <a:defRPr sz="1800"/>
            </a:lvl3pPr>
            <a:lvl4pPr lvl="3">
              <a:spcBef>
                <a:spcPts val="0"/>
              </a:spcBef>
              <a:spcAft>
                <a:spcPts val="0"/>
              </a:spcAft>
              <a:buSzPts val="1800"/>
              <a:buFont typeface="Arial"/>
              <a:buNone/>
              <a:defRPr sz="1800"/>
            </a:lvl4pPr>
            <a:lvl5pPr lvl="4">
              <a:spcBef>
                <a:spcPts val="0"/>
              </a:spcBef>
              <a:spcAft>
                <a:spcPts val="0"/>
              </a:spcAft>
              <a:buSzPts val="1800"/>
              <a:buFont typeface="Arial"/>
              <a:buNone/>
              <a:defRPr sz="1800"/>
            </a:lvl5pPr>
            <a:lvl6pPr lvl="5">
              <a:spcBef>
                <a:spcPts val="0"/>
              </a:spcBef>
              <a:spcAft>
                <a:spcPts val="0"/>
              </a:spcAft>
              <a:buSzPts val="1800"/>
              <a:buFont typeface="Arial"/>
              <a:buNone/>
              <a:defRPr sz="1800"/>
            </a:lvl6pPr>
            <a:lvl7pPr lvl="6">
              <a:spcBef>
                <a:spcPts val="0"/>
              </a:spcBef>
              <a:spcAft>
                <a:spcPts val="0"/>
              </a:spcAft>
              <a:buSzPts val="1800"/>
              <a:buFont typeface="Arial"/>
              <a:buNone/>
              <a:defRPr sz="1800"/>
            </a:lvl7pPr>
            <a:lvl8pPr lvl="7">
              <a:spcBef>
                <a:spcPts val="0"/>
              </a:spcBef>
              <a:spcAft>
                <a:spcPts val="0"/>
              </a:spcAft>
              <a:buSzPts val="1800"/>
              <a:buFont typeface="Arial"/>
              <a:buNone/>
              <a:defRPr sz="1800"/>
            </a:lvl8pPr>
            <a:lvl9pPr lvl="8">
              <a:spcBef>
                <a:spcPts val="0"/>
              </a:spcBef>
              <a:spcAft>
                <a:spcPts val="0"/>
              </a:spcAft>
              <a:buSzPts val="1800"/>
              <a:buFont typeface="Arial"/>
              <a:buNone/>
              <a:defRPr sz="1800"/>
            </a:lvl9pPr>
          </a:lstStyle>
          <a:p/>
        </p:txBody>
      </p:sp>
      <p:pic>
        <p:nvPicPr>
          <p:cNvPr descr="RIGHT SIDEBAR w SEAL.png" id="56" name="Google Shape;56;p35"/>
          <p:cNvPicPr preferRelativeResize="0"/>
          <p:nvPr/>
        </p:nvPicPr>
        <p:blipFill rotWithShape="1">
          <a:blip r:embed="rId2">
            <a:alphaModFix/>
          </a:blip>
          <a:srcRect b="0" l="0" r="0" t="0"/>
          <a:stretch/>
        </p:blipFill>
        <p:spPr>
          <a:xfrm>
            <a:off x="6858000" y="0"/>
            <a:ext cx="2286000" cy="5143500"/>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Denim Right Pin Content Block">
  <p:cSld name="Denim Right Pin Content Block">
    <p:spTree>
      <p:nvGrpSpPr>
        <p:cNvPr id="57" name="Shape 57"/>
        <p:cNvGrpSpPr/>
        <p:nvPr/>
      </p:nvGrpSpPr>
      <p:grpSpPr>
        <a:xfrm>
          <a:off x="0" y="0"/>
          <a:ext cx="0" cy="0"/>
          <a:chOff x="0" y="0"/>
          <a:chExt cx="0" cy="0"/>
        </a:xfrm>
      </p:grpSpPr>
      <p:sp>
        <p:nvSpPr>
          <p:cNvPr id="58" name="Google Shape;58;p36"/>
          <p:cNvSpPr txBox="1"/>
          <p:nvPr>
            <p:ph type="title"/>
          </p:nvPr>
        </p:nvSpPr>
        <p:spPr>
          <a:xfrm>
            <a:off x="0" y="489347"/>
            <a:ext cx="6858000" cy="634603"/>
          </a:xfrm>
          <a:prstGeom prst="rect">
            <a:avLst/>
          </a:prstGeom>
          <a:noFill/>
          <a:ln>
            <a:noFill/>
          </a:ln>
        </p:spPr>
        <p:txBody>
          <a:bodyPr anchorCtr="0" anchor="ctr" bIns="91425" lIns="91425" spcFirstLastPara="1" rIns="91425" wrap="square" tIns="91425">
            <a:noAutofit/>
          </a:bodyPr>
          <a:lstStyle>
            <a:lvl1pPr lvl="0" marR="0" rtl="0" algn="ctr">
              <a:lnSpc>
                <a:spcPct val="100000"/>
              </a:lnSpc>
              <a:spcBef>
                <a:spcPts val="0"/>
              </a:spcBef>
              <a:spcAft>
                <a:spcPts val="0"/>
              </a:spcAft>
              <a:buClr>
                <a:schemeClr val="lt1"/>
              </a:buClr>
              <a:buSzPts val="4400"/>
              <a:buFont typeface="Times New Roman"/>
              <a:buNone/>
              <a:defRPr b="1" i="0" sz="4400" u="none" cap="none" strike="noStrike">
                <a:solidFill>
                  <a:schemeClr val="dk1"/>
                </a:solidFill>
                <a:latin typeface="Arial"/>
                <a:ea typeface="Arial"/>
                <a:cs typeface="Arial"/>
                <a:sym typeface="Arial"/>
              </a:defRPr>
            </a:lvl1pPr>
            <a:lvl2pPr lvl="1">
              <a:spcBef>
                <a:spcPts val="0"/>
              </a:spcBef>
              <a:spcAft>
                <a:spcPts val="0"/>
              </a:spcAft>
              <a:buSzPts val="1800"/>
              <a:buFont typeface="Arial"/>
              <a:buNone/>
              <a:defRPr sz="1800"/>
            </a:lvl2pPr>
            <a:lvl3pPr lvl="2">
              <a:spcBef>
                <a:spcPts val="0"/>
              </a:spcBef>
              <a:spcAft>
                <a:spcPts val="0"/>
              </a:spcAft>
              <a:buSzPts val="1800"/>
              <a:buFont typeface="Arial"/>
              <a:buNone/>
              <a:defRPr sz="1800"/>
            </a:lvl3pPr>
            <a:lvl4pPr lvl="3">
              <a:spcBef>
                <a:spcPts val="0"/>
              </a:spcBef>
              <a:spcAft>
                <a:spcPts val="0"/>
              </a:spcAft>
              <a:buSzPts val="1800"/>
              <a:buFont typeface="Arial"/>
              <a:buNone/>
              <a:defRPr sz="1800"/>
            </a:lvl4pPr>
            <a:lvl5pPr lvl="4">
              <a:spcBef>
                <a:spcPts val="0"/>
              </a:spcBef>
              <a:spcAft>
                <a:spcPts val="0"/>
              </a:spcAft>
              <a:buSzPts val="1800"/>
              <a:buFont typeface="Arial"/>
              <a:buNone/>
              <a:defRPr sz="1800"/>
            </a:lvl5pPr>
            <a:lvl6pPr lvl="5">
              <a:spcBef>
                <a:spcPts val="0"/>
              </a:spcBef>
              <a:spcAft>
                <a:spcPts val="0"/>
              </a:spcAft>
              <a:buSzPts val="1800"/>
              <a:buFont typeface="Arial"/>
              <a:buNone/>
              <a:defRPr sz="1800"/>
            </a:lvl6pPr>
            <a:lvl7pPr lvl="6">
              <a:spcBef>
                <a:spcPts val="0"/>
              </a:spcBef>
              <a:spcAft>
                <a:spcPts val="0"/>
              </a:spcAft>
              <a:buSzPts val="1800"/>
              <a:buFont typeface="Arial"/>
              <a:buNone/>
              <a:defRPr sz="1800"/>
            </a:lvl7pPr>
            <a:lvl8pPr lvl="7">
              <a:spcBef>
                <a:spcPts val="0"/>
              </a:spcBef>
              <a:spcAft>
                <a:spcPts val="0"/>
              </a:spcAft>
              <a:buSzPts val="1800"/>
              <a:buFont typeface="Arial"/>
              <a:buNone/>
              <a:defRPr sz="1800"/>
            </a:lvl8pPr>
            <a:lvl9pPr lvl="8">
              <a:spcBef>
                <a:spcPts val="0"/>
              </a:spcBef>
              <a:spcAft>
                <a:spcPts val="0"/>
              </a:spcAft>
              <a:buSzPts val="1800"/>
              <a:buFont typeface="Arial"/>
              <a:buNone/>
              <a:defRPr sz="1800"/>
            </a:lvl9pPr>
          </a:lstStyle>
          <a:p/>
        </p:txBody>
      </p:sp>
      <p:sp>
        <p:nvSpPr>
          <p:cNvPr id="59" name="Google Shape;59;p36"/>
          <p:cNvSpPr txBox="1"/>
          <p:nvPr>
            <p:ph idx="1" type="body"/>
          </p:nvPr>
        </p:nvSpPr>
        <p:spPr>
          <a:xfrm>
            <a:off x="914400" y="1200150"/>
            <a:ext cx="5791200" cy="3280172"/>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00000"/>
              </a:lnSpc>
              <a:spcBef>
                <a:spcPts val="640"/>
              </a:spcBef>
              <a:spcAft>
                <a:spcPts val="0"/>
              </a:spcAft>
              <a:buClr>
                <a:srgbClr val="003974"/>
              </a:buClr>
              <a:buSzPts val="3200"/>
              <a:buFont typeface="Arial"/>
              <a:buNone/>
              <a:defRPr b="0" i="0" sz="3200" u="none" cap="none" strike="noStrike">
                <a:solidFill>
                  <a:schemeClr val="dk1"/>
                </a:solidFill>
                <a:latin typeface="Garamond"/>
                <a:ea typeface="Garamond"/>
                <a:cs typeface="Garamond"/>
                <a:sym typeface="Garamond"/>
              </a:defRPr>
            </a:lvl1pPr>
            <a:lvl2pPr indent="-361950" lvl="1" marL="914400" marR="0" rtl="0" algn="l">
              <a:lnSpc>
                <a:spcPct val="100000"/>
              </a:lnSpc>
              <a:spcBef>
                <a:spcPts val="560"/>
              </a:spcBef>
              <a:spcAft>
                <a:spcPts val="0"/>
              </a:spcAft>
              <a:buClr>
                <a:srgbClr val="003974"/>
              </a:buClr>
              <a:buSzPts val="2100"/>
              <a:buFont typeface="Noto Sans Symbols"/>
              <a:buChar char="▪"/>
              <a:defRPr b="0" i="0" sz="2800" u="none" cap="none" strike="noStrike">
                <a:solidFill>
                  <a:schemeClr val="dk1"/>
                </a:solidFill>
                <a:latin typeface="Verdana"/>
                <a:ea typeface="Verdana"/>
                <a:cs typeface="Verdana"/>
                <a:sym typeface="Verdana"/>
              </a:defRPr>
            </a:lvl2pPr>
            <a:lvl3pPr indent="-381000" lvl="2" marL="1371600" marR="0" rtl="0" algn="l">
              <a:lnSpc>
                <a:spcPct val="100000"/>
              </a:lnSpc>
              <a:spcBef>
                <a:spcPts val="480"/>
              </a:spcBef>
              <a:spcAft>
                <a:spcPts val="0"/>
              </a:spcAft>
              <a:buClr>
                <a:srgbClr val="003974"/>
              </a:buClr>
              <a:buSzPts val="2400"/>
              <a:buFont typeface="Noto Sans Symbols"/>
              <a:buChar char="•"/>
              <a:defRPr b="0" i="0" sz="2400" u="none" cap="none" strike="noStrike">
                <a:solidFill>
                  <a:schemeClr val="dk1"/>
                </a:solidFill>
                <a:latin typeface="Verdana"/>
                <a:ea typeface="Verdana"/>
                <a:cs typeface="Verdana"/>
                <a:sym typeface="Verdana"/>
              </a:defRPr>
            </a:lvl3pPr>
            <a:lvl4pPr indent="-323850" lvl="3" marL="1828800" marR="0" rtl="0" algn="l">
              <a:lnSpc>
                <a:spcPct val="100000"/>
              </a:lnSpc>
              <a:spcBef>
                <a:spcPts val="400"/>
              </a:spcBef>
              <a:spcAft>
                <a:spcPts val="0"/>
              </a:spcAft>
              <a:buClr>
                <a:srgbClr val="003974"/>
              </a:buClr>
              <a:buSzPts val="1500"/>
              <a:buFont typeface="Courier New"/>
              <a:buChar char="o"/>
              <a:defRPr b="0" i="0" sz="2000" u="none" cap="none" strike="noStrike">
                <a:solidFill>
                  <a:schemeClr val="dk1"/>
                </a:solidFill>
                <a:latin typeface="Verdana"/>
                <a:ea typeface="Verdana"/>
                <a:cs typeface="Verdana"/>
                <a:sym typeface="Verdana"/>
              </a:defRPr>
            </a:lvl4pPr>
            <a:lvl5pPr indent="-355600" lvl="4" marL="2286000" marR="0" rtl="0" algn="l">
              <a:lnSpc>
                <a:spcPct val="100000"/>
              </a:lnSpc>
              <a:spcBef>
                <a:spcPts val="400"/>
              </a:spcBef>
              <a:spcAft>
                <a:spcPts val="0"/>
              </a:spcAft>
              <a:buClr>
                <a:srgbClr val="003974"/>
              </a:buClr>
              <a:buSzPts val="2000"/>
              <a:buFont typeface="Calibri"/>
              <a:buChar char="­"/>
              <a:defRPr b="0" i="0" sz="2000" u="none" cap="none" strike="noStrike">
                <a:solidFill>
                  <a:schemeClr val="dk1"/>
                </a:solidFill>
                <a:latin typeface="Verdana"/>
                <a:ea typeface="Verdana"/>
                <a:cs typeface="Verdana"/>
                <a:sym typeface="Verdana"/>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pic>
        <p:nvPicPr>
          <p:cNvPr descr="RIGHT SIDEBAR w SEAL.png" id="60" name="Google Shape;60;p36"/>
          <p:cNvPicPr preferRelativeResize="0"/>
          <p:nvPr/>
        </p:nvPicPr>
        <p:blipFill rotWithShape="1">
          <a:blip r:embed="rId2">
            <a:alphaModFix/>
          </a:blip>
          <a:srcRect b="0" l="0" r="0" t="0"/>
          <a:stretch/>
        </p:blipFill>
        <p:spPr>
          <a:xfrm>
            <a:off x="6858000" y="0"/>
            <a:ext cx="2286000" cy="5143500"/>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Denim Right Pin Blank">
  <p:cSld name="Denim Right Pin Blank">
    <p:spTree>
      <p:nvGrpSpPr>
        <p:cNvPr id="61" name="Shape 61"/>
        <p:cNvGrpSpPr/>
        <p:nvPr/>
      </p:nvGrpSpPr>
      <p:grpSpPr>
        <a:xfrm>
          <a:off x="0" y="0"/>
          <a:ext cx="0" cy="0"/>
          <a:chOff x="0" y="0"/>
          <a:chExt cx="0" cy="0"/>
        </a:xfrm>
      </p:grpSpPr>
      <p:sp>
        <p:nvSpPr>
          <p:cNvPr id="62" name="Google Shape;62;p37"/>
          <p:cNvSpPr txBox="1"/>
          <p:nvPr>
            <p:ph type="title"/>
          </p:nvPr>
        </p:nvSpPr>
        <p:spPr>
          <a:xfrm>
            <a:off x="0" y="489347"/>
            <a:ext cx="6858000" cy="634603"/>
          </a:xfrm>
          <a:prstGeom prst="rect">
            <a:avLst/>
          </a:prstGeom>
          <a:noFill/>
          <a:ln>
            <a:noFill/>
          </a:ln>
        </p:spPr>
        <p:txBody>
          <a:bodyPr anchorCtr="0" anchor="ctr" bIns="91425" lIns="91425" spcFirstLastPara="1" rIns="91425" wrap="square" tIns="91425">
            <a:noAutofit/>
          </a:bodyPr>
          <a:lstStyle>
            <a:lvl1pPr lvl="0" marR="0" rtl="0" algn="ctr">
              <a:lnSpc>
                <a:spcPct val="100000"/>
              </a:lnSpc>
              <a:spcBef>
                <a:spcPts val="0"/>
              </a:spcBef>
              <a:spcAft>
                <a:spcPts val="0"/>
              </a:spcAft>
              <a:buClr>
                <a:schemeClr val="lt1"/>
              </a:buClr>
              <a:buSzPts val="4400"/>
              <a:buFont typeface="Times New Roman"/>
              <a:buNone/>
              <a:defRPr b="1" i="0" sz="4400" u="none" cap="none" strike="noStrike">
                <a:solidFill>
                  <a:schemeClr val="dk1"/>
                </a:solidFill>
                <a:latin typeface="Arial"/>
                <a:ea typeface="Arial"/>
                <a:cs typeface="Arial"/>
                <a:sym typeface="Arial"/>
              </a:defRPr>
            </a:lvl1pPr>
            <a:lvl2pPr lvl="1">
              <a:spcBef>
                <a:spcPts val="0"/>
              </a:spcBef>
              <a:spcAft>
                <a:spcPts val="0"/>
              </a:spcAft>
              <a:buSzPts val="1800"/>
              <a:buFont typeface="Arial"/>
              <a:buNone/>
              <a:defRPr sz="1800"/>
            </a:lvl2pPr>
            <a:lvl3pPr lvl="2">
              <a:spcBef>
                <a:spcPts val="0"/>
              </a:spcBef>
              <a:spcAft>
                <a:spcPts val="0"/>
              </a:spcAft>
              <a:buSzPts val="1800"/>
              <a:buFont typeface="Arial"/>
              <a:buNone/>
              <a:defRPr sz="1800"/>
            </a:lvl3pPr>
            <a:lvl4pPr lvl="3">
              <a:spcBef>
                <a:spcPts val="0"/>
              </a:spcBef>
              <a:spcAft>
                <a:spcPts val="0"/>
              </a:spcAft>
              <a:buSzPts val="1800"/>
              <a:buFont typeface="Arial"/>
              <a:buNone/>
              <a:defRPr sz="1800"/>
            </a:lvl4pPr>
            <a:lvl5pPr lvl="4">
              <a:spcBef>
                <a:spcPts val="0"/>
              </a:spcBef>
              <a:spcAft>
                <a:spcPts val="0"/>
              </a:spcAft>
              <a:buSzPts val="1800"/>
              <a:buFont typeface="Arial"/>
              <a:buNone/>
              <a:defRPr sz="1800"/>
            </a:lvl5pPr>
            <a:lvl6pPr lvl="5">
              <a:spcBef>
                <a:spcPts val="0"/>
              </a:spcBef>
              <a:spcAft>
                <a:spcPts val="0"/>
              </a:spcAft>
              <a:buSzPts val="1800"/>
              <a:buFont typeface="Arial"/>
              <a:buNone/>
              <a:defRPr sz="1800"/>
            </a:lvl6pPr>
            <a:lvl7pPr lvl="6">
              <a:spcBef>
                <a:spcPts val="0"/>
              </a:spcBef>
              <a:spcAft>
                <a:spcPts val="0"/>
              </a:spcAft>
              <a:buSzPts val="1800"/>
              <a:buFont typeface="Arial"/>
              <a:buNone/>
              <a:defRPr sz="1800"/>
            </a:lvl7pPr>
            <a:lvl8pPr lvl="7">
              <a:spcBef>
                <a:spcPts val="0"/>
              </a:spcBef>
              <a:spcAft>
                <a:spcPts val="0"/>
              </a:spcAft>
              <a:buSzPts val="1800"/>
              <a:buFont typeface="Arial"/>
              <a:buNone/>
              <a:defRPr sz="1800"/>
            </a:lvl8pPr>
            <a:lvl9pPr lvl="8">
              <a:spcBef>
                <a:spcPts val="0"/>
              </a:spcBef>
              <a:spcAft>
                <a:spcPts val="0"/>
              </a:spcAft>
              <a:buSzPts val="1800"/>
              <a:buFont typeface="Arial"/>
              <a:buNone/>
              <a:defRPr sz="1800"/>
            </a:lvl9pPr>
          </a:lstStyle>
          <a:p/>
        </p:txBody>
      </p:sp>
      <p:pic>
        <p:nvPicPr>
          <p:cNvPr descr="RIGHT SIDEBAR w SEAL.png" id="63" name="Google Shape;63;p37"/>
          <p:cNvPicPr preferRelativeResize="0"/>
          <p:nvPr/>
        </p:nvPicPr>
        <p:blipFill rotWithShape="1">
          <a:blip r:embed="rId2">
            <a:alphaModFix/>
          </a:blip>
          <a:srcRect b="0" l="0" r="0" t="0"/>
          <a:stretch/>
        </p:blipFill>
        <p:spPr>
          <a:xfrm>
            <a:off x="6858000" y="0"/>
            <a:ext cx="2286000" cy="5143500"/>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3_Bullet Points">
  <p:cSld name="3_Bullet Points">
    <p:spTree>
      <p:nvGrpSpPr>
        <p:cNvPr id="64" name="Shape 64"/>
        <p:cNvGrpSpPr/>
        <p:nvPr/>
      </p:nvGrpSpPr>
      <p:grpSpPr>
        <a:xfrm>
          <a:off x="0" y="0"/>
          <a:ext cx="0" cy="0"/>
          <a:chOff x="0" y="0"/>
          <a:chExt cx="0" cy="0"/>
        </a:xfrm>
      </p:grpSpPr>
      <p:pic>
        <p:nvPicPr>
          <p:cNvPr descr="HEADER BAR.png" id="65" name="Google Shape;65;p38"/>
          <p:cNvPicPr preferRelativeResize="0"/>
          <p:nvPr/>
        </p:nvPicPr>
        <p:blipFill rotWithShape="1">
          <a:blip r:embed="rId2">
            <a:alphaModFix/>
          </a:blip>
          <a:srcRect b="0" l="0" r="0" t="0"/>
          <a:stretch/>
        </p:blipFill>
        <p:spPr>
          <a:xfrm>
            <a:off x="0" y="0"/>
            <a:ext cx="9144000" cy="1268730"/>
          </a:xfrm>
          <a:prstGeom prst="rect">
            <a:avLst/>
          </a:prstGeom>
          <a:noFill/>
          <a:ln>
            <a:noFill/>
          </a:ln>
        </p:spPr>
      </p:pic>
      <p:sp>
        <p:nvSpPr>
          <p:cNvPr id="66" name="Google Shape;66;p38"/>
          <p:cNvSpPr txBox="1"/>
          <p:nvPr>
            <p:ph idx="1" type="body"/>
          </p:nvPr>
        </p:nvSpPr>
        <p:spPr>
          <a:xfrm>
            <a:off x="838201" y="1314451"/>
            <a:ext cx="7848599" cy="3280172"/>
          </a:xfrm>
          <a:prstGeom prst="rect">
            <a:avLst/>
          </a:prstGeom>
          <a:noFill/>
          <a:ln>
            <a:noFill/>
          </a:ln>
        </p:spPr>
        <p:txBody>
          <a:bodyPr anchorCtr="0" anchor="t" bIns="91425" lIns="91425" spcFirstLastPara="1" rIns="91425" wrap="square" tIns="91425">
            <a:noAutofit/>
          </a:bodyPr>
          <a:lstStyle>
            <a:lvl1pPr indent="-431800" lvl="0" marL="457200" marR="0" rtl="0" algn="l">
              <a:lnSpc>
                <a:spcPct val="100000"/>
              </a:lnSpc>
              <a:spcBef>
                <a:spcPts val="640"/>
              </a:spcBef>
              <a:spcAft>
                <a:spcPts val="0"/>
              </a:spcAft>
              <a:buClr>
                <a:srgbClr val="003974"/>
              </a:buClr>
              <a:buSzPts val="3200"/>
              <a:buFont typeface="Arial"/>
              <a:buChar char="•"/>
              <a:defRPr b="0" i="0" sz="3200" u="none" cap="none" strike="noStrike">
                <a:solidFill>
                  <a:schemeClr val="dk1"/>
                </a:solidFill>
                <a:latin typeface="Garamond"/>
                <a:ea typeface="Garamond"/>
                <a:cs typeface="Garamond"/>
                <a:sym typeface="Garamond"/>
              </a:defRPr>
            </a:lvl1pPr>
            <a:lvl2pPr indent="-361950" lvl="1" marL="914400" marR="0" rtl="0" algn="l">
              <a:lnSpc>
                <a:spcPct val="100000"/>
              </a:lnSpc>
              <a:spcBef>
                <a:spcPts val="560"/>
              </a:spcBef>
              <a:spcAft>
                <a:spcPts val="0"/>
              </a:spcAft>
              <a:buClr>
                <a:srgbClr val="003974"/>
              </a:buClr>
              <a:buSzPts val="2100"/>
              <a:buFont typeface="Noto Sans Symbols"/>
              <a:buChar char="▪"/>
              <a:defRPr b="0" i="0" sz="2800" u="none" cap="none" strike="noStrike">
                <a:solidFill>
                  <a:schemeClr val="dk1"/>
                </a:solidFill>
                <a:latin typeface="Verdana"/>
                <a:ea typeface="Verdana"/>
                <a:cs typeface="Verdana"/>
                <a:sym typeface="Verdana"/>
              </a:defRPr>
            </a:lvl2pPr>
            <a:lvl3pPr indent="-381000" lvl="2" marL="1371600" marR="0" rtl="0" algn="l">
              <a:lnSpc>
                <a:spcPct val="100000"/>
              </a:lnSpc>
              <a:spcBef>
                <a:spcPts val="480"/>
              </a:spcBef>
              <a:spcAft>
                <a:spcPts val="0"/>
              </a:spcAft>
              <a:buClr>
                <a:srgbClr val="003974"/>
              </a:buClr>
              <a:buSzPts val="2400"/>
              <a:buFont typeface="Noto Sans Symbols"/>
              <a:buChar char="•"/>
              <a:defRPr b="0" i="0" sz="2400" u="none" cap="none" strike="noStrike">
                <a:solidFill>
                  <a:schemeClr val="dk1"/>
                </a:solidFill>
                <a:latin typeface="Verdana"/>
                <a:ea typeface="Verdana"/>
                <a:cs typeface="Verdana"/>
                <a:sym typeface="Verdana"/>
              </a:defRPr>
            </a:lvl3pPr>
            <a:lvl4pPr indent="-323850" lvl="3" marL="1828800" marR="0" rtl="0" algn="l">
              <a:lnSpc>
                <a:spcPct val="100000"/>
              </a:lnSpc>
              <a:spcBef>
                <a:spcPts val="400"/>
              </a:spcBef>
              <a:spcAft>
                <a:spcPts val="0"/>
              </a:spcAft>
              <a:buClr>
                <a:srgbClr val="003974"/>
              </a:buClr>
              <a:buSzPts val="1500"/>
              <a:buFont typeface="Courier New"/>
              <a:buChar char="o"/>
              <a:defRPr b="0" i="0" sz="2000" u="none" cap="none" strike="noStrike">
                <a:solidFill>
                  <a:schemeClr val="dk1"/>
                </a:solidFill>
                <a:latin typeface="Verdana"/>
                <a:ea typeface="Verdana"/>
                <a:cs typeface="Verdana"/>
                <a:sym typeface="Verdana"/>
              </a:defRPr>
            </a:lvl4pPr>
            <a:lvl5pPr indent="-355600" lvl="4" marL="2286000" marR="0" rtl="0" algn="l">
              <a:lnSpc>
                <a:spcPct val="100000"/>
              </a:lnSpc>
              <a:spcBef>
                <a:spcPts val="400"/>
              </a:spcBef>
              <a:spcAft>
                <a:spcPts val="0"/>
              </a:spcAft>
              <a:buClr>
                <a:srgbClr val="003974"/>
              </a:buClr>
              <a:buSzPts val="2000"/>
              <a:buFont typeface="Calibri"/>
              <a:buChar char="­"/>
              <a:defRPr b="0" i="0" sz="2000" u="none" cap="none" strike="noStrike">
                <a:solidFill>
                  <a:schemeClr val="dk1"/>
                </a:solidFill>
                <a:latin typeface="Verdana"/>
                <a:ea typeface="Verdana"/>
                <a:cs typeface="Verdana"/>
                <a:sym typeface="Verdana"/>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67" name="Google Shape;67;p38"/>
          <p:cNvSpPr txBox="1"/>
          <p:nvPr>
            <p:ph type="title"/>
          </p:nvPr>
        </p:nvSpPr>
        <p:spPr>
          <a:xfrm>
            <a:off x="0" y="336947"/>
            <a:ext cx="9144000" cy="634603"/>
          </a:xfrm>
          <a:prstGeom prst="rect">
            <a:avLst/>
          </a:prstGeom>
          <a:noFill/>
          <a:ln>
            <a:noFill/>
          </a:ln>
        </p:spPr>
        <p:txBody>
          <a:bodyPr anchorCtr="0" anchor="ctr" bIns="91425" lIns="91425" spcFirstLastPara="1" rIns="91425" wrap="square" tIns="91425">
            <a:noAutofit/>
          </a:bodyPr>
          <a:lstStyle>
            <a:lvl1pPr lvl="0" marR="0" rtl="0" algn="ctr">
              <a:lnSpc>
                <a:spcPct val="100000"/>
              </a:lnSpc>
              <a:spcBef>
                <a:spcPts val="0"/>
              </a:spcBef>
              <a:spcAft>
                <a:spcPts val="0"/>
              </a:spcAft>
              <a:buClr>
                <a:schemeClr val="lt1"/>
              </a:buClr>
              <a:buSzPts val="4400"/>
              <a:buFont typeface="Times New Roman"/>
              <a:buNone/>
              <a:defRPr b="1" i="0" sz="4400" u="none" cap="none" strike="noStrike">
                <a:solidFill>
                  <a:schemeClr val="lt1"/>
                </a:solidFill>
                <a:latin typeface="Arial"/>
                <a:ea typeface="Arial"/>
                <a:cs typeface="Arial"/>
                <a:sym typeface="Arial"/>
              </a:defRPr>
            </a:lvl1pPr>
            <a:lvl2pPr lvl="1">
              <a:spcBef>
                <a:spcPts val="0"/>
              </a:spcBef>
              <a:spcAft>
                <a:spcPts val="0"/>
              </a:spcAft>
              <a:buSzPts val="1800"/>
              <a:buFont typeface="Arial"/>
              <a:buNone/>
              <a:defRPr sz="1800"/>
            </a:lvl2pPr>
            <a:lvl3pPr lvl="2">
              <a:spcBef>
                <a:spcPts val="0"/>
              </a:spcBef>
              <a:spcAft>
                <a:spcPts val="0"/>
              </a:spcAft>
              <a:buSzPts val="1800"/>
              <a:buFont typeface="Arial"/>
              <a:buNone/>
              <a:defRPr sz="1800"/>
            </a:lvl3pPr>
            <a:lvl4pPr lvl="3">
              <a:spcBef>
                <a:spcPts val="0"/>
              </a:spcBef>
              <a:spcAft>
                <a:spcPts val="0"/>
              </a:spcAft>
              <a:buSzPts val="1800"/>
              <a:buFont typeface="Arial"/>
              <a:buNone/>
              <a:defRPr sz="1800"/>
            </a:lvl4pPr>
            <a:lvl5pPr lvl="4">
              <a:spcBef>
                <a:spcPts val="0"/>
              </a:spcBef>
              <a:spcAft>
                <a:spcPts val="0"/>
              </a:spcAft>
              <a:buSzPts val="1800"/>
              <a:buFont typeface="Arial"/>
              <a:buNone/>
              <a:defRPr sz="1800"/>
            </a:lvl5pPr>
            <a:lvl6pPr lvl="5">
              <a:spcBef>
                <a:spcPts val="0"/>
              </a:spcBef>
              <a:spcAft>
                <a:spcPts val="0"/>
              </a:spcAft>
              <a:buSzPts val="1800"/>
              <a:buFont typeface="Arial"/>
              <a:buNone/>
              <a:defRPr sz="1800"/>
            </a:lvl6pPr>
            <a:lvl7pPr lvl="6">
              <a:spcBef>
                <a:spcPts val="0"/>
              </a:spcBef>
              <a:spcAft>
                <a:spcPts val="0"/>
              </a:spcAft>
              <a:buSzPts val="1800"/>
              <a:buFont typeface="Arial"/>
              <a:buNone/>
              <a:defRPr sz="1800"/>
            </a:lvl7pPr>
            <a:lvl8pPr lvl="7">
              <a:spcBef>
                <a:spcPts val="0"/>
              </a:spcBef>
              <a:spcAft>
                <a:spcPts val="0"/>
              </a:spcAft>
              <a:buSzPts val="1800"/>
              <a:buFont typeface="Arial"/>
              <a:buNone/>
              <a:defRPr sz="1800"/>
            </a:lvl8pPr>
            <a:lvl9pPr lvl="8">
              <a:spcBef>
                <a:spcPts val="0"/>
              </a:spcBef>
              <a:spcAft>
                <a:spcPts val="0"/>
              </a:spcAft>
              <a:buSzPts val="1800"/>
              <a:buFont typeface="Arial"/>
              <a:buNone/>
              <a:defRPr sz="1800"/>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3_Content Block">
  <p:cSld name="3_Content Block">
    <p:spTree>
      <p:nvGrpSpPr>
        <p:cNvPr id="68" name="Shape 68"/>
        <p:cNvGrpSpPr/>
        <p:nvPr/>
      </p:nvGrpSpPr>
      <p:grpSpPr>
        <a:xfrm>
          <a:off x="0" y="0"/>
          <a:ext cx="0" cy="0"/>
          <a:chOff x="0" y="0"/>
          <a:chExt cx="0" cy="0"/>
        </a:xfrm>
      </p:grpSpPr>
      <p:pic>
        <p:nvPicPr>
          <p:cNvPr descr="HEADER BAR.png" id="69" name="Google Shape;69;p39"/>
          <p:cNvPicPr preferRelativeResize="0"/>
          <p:nvPr/>
        </p:nvPicPr>
        <p:blipFill rotWithShape="1">
          <a:blip r:embed="rId2">
            <a:alphaModFix/>
          </a:blip>
          <a:srcRect b="0" l="0" r="0" t="0"/>
          <a:stretch/>
        </p:blipFill>
        <p:spPr>
          <a:xfrm>
            <a:off x="0" y="0"/>
            <a:ext cx="9144000" cy="1268730"/>
          </a:xfrm>
          <a:prstGeom prst="rect">
            <a:avLst/>
          </a:prstGeom>
          <a:noFill/>
          <a:ln>
            <a:noFill/>
          </a:ln>
        </p:spPr>
      </p:pic>
      <p:sp>
        <p:nvSpPr>
          <p:cNvPr id="70" name="Google Shape;70;p39"/>
          <p:cNvSpPr txBox="1"/>
          <p:nvPr>
            <p:ph idx="1" type="body"/>
          </p:nvPr>
        </p:nvSpPr>
        <p:spPr>
          <a:xfrm>
            <a:off x="838201" y="1314451"/>
            <a:ext cx="7848599" cy="3280172"/>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00000"/>
              </a:lnSpc>
              <a:spcBef>
                <a:spcPts val="640"/>
              </a:spcBef>
              <a:spcAft>
                <a:spcPts val="0"/>
              </a:spcAft>
              <a:buClr>
                <a:srgbClr val="003974"/>
              </a:buClr>
              <a:buSzPts val="3200"/>
              <a:buFont typeface="Arial"/>
              <a:buNone/>
              <a:defRPr b="0" i="0" sz="3200" u="none" cap="none" strike="noStrike">
                <a:solidFill>
                  <a:schemeClr val="dk1"/>
                </a:solidFill>
                <a:latin typeface="Garamond"/>
                <a:ea typeface="Garamond"/>
                <a:cs typeface="Garamond"/>
                <a:sym typeface="Garamond"/>
              </a:defRPr>
            </a:lvl1pPr>
            <a:lvl2pPr indent="-361950" lvl="1" marL="914400" marR="0" rtl="0" algn="l">
              <a:lnSpc>
                <a:spcPct val="100000"/>
              </a:lnSpc>
              <a:spcBef>
                <a:spcPts val="560"/>
              </a:spcBef>
              <a:spcAft>
                <a:spcPts val="0"/>
              </a:spcAft>
              <a:buClr>
                <a:srgbClr val="003974"/>
              </a:buClr>
              <a:buSzPts val="2100"/>
              <a:buFont typeface="Noto Sans Symbols"/>
              <a:buChar char="▪"/>
              <a:defRPr b="0" i="0" sz="2800" u="none" cap="none" strike="noStrike">
                <a:solidFill>
                  <a:schemeClr val="dk1"/>
                </a:solidFill>
                <a:latin typeface="Verdana"/>
                <a:ea typeface="Verdana"/>
                <a:cs typeface="Verdana"/>
                <a:sym typeface="Verdana"/>
              </a:defRPr>
            </a:lvl2pPr>
            <a:lvl3pPr indent="-381000" lvl="2" marL="1371600" marR="0" rtl="0" algn="l">
              <a:lnSpc>
                <a:spcPct val="100000"/>
              </a:lnSpc>
              <a:spcBef>
                <a:spcPts val="480"/>
              </a:spcBef>
              <a:spcAft>
                <a:spcPts val="0"/>
              </a:spcAft>
              <a:buClr>
                <a:srgbClr val="003974"/>
              </a:buClr>
              <a:buSzPts val="2400"/>
              <a:buFont typeface="Noto Sans Symbols"/>
              <a:buChar char="•"/>
              <a:defRPr b="0" i="0" sz="2400" u="none" cap="none" strike="noStrike">
                <a:solidFill>
                  <a:schemeClr val="dk1"/>
                </a:solidFill>
                <a:latin typeface="Verdana"/>
                <a:ea typeface="Verdana"/>
                <a:cs typeface="Verdana"/>
                <a:sym typeface="Verdana"/>
              </a:defRPr>
            </a:lvl3pPr>
            <a:lvl4pPr indent="-323850" lvl="3" marL="1828800" marR="0" rtl="0" algn="l">
              <a:lnSpc>
                <a:spcPct val="100000"/>
              </a:lnSpc>
              <a:spcBef>
                <a:spcPts val="400"/>
              </a:spcBef>
              <a:spcAft>
                <a:spcPts val="0"/>
              </a:spcAft>
              <a:buClr>
                <a:srgbClr val="003974"/>
              </a:buClr>
              <a:buSzPts val="1500"/>
              <a:buFont typeface="Courier New"/>
              <a:buChar char="o"/>
              <a:defRPr b="0" i="0" sz="2000" u="none" cap="none" strike="noStrike">
                <a:solidFill>
                  <a:schemeClr val="dk1"/>
                </a:solidFill>
                <a:latin typeface="Verdana"/>
                <a:ea typeface="Verdana"/>
                <a:cs typeface="Verdana"/>
                <a:sym typeface="Verdana"/>
              </a:defRPr>
            </a:lvl4pPr>
            <a:lvl5pPr indent="-355600" lvl="4" marL="2286000" marR="0" rtl="0" algn="l">
              <a:lnSpc>
                <a:spcPct val="100000"/>
              </a:lnSpc>
              <a:spcBef>
                <a:spcPts val="400"/>
              </a:spcBef>
              <a:spcAft>
                <a:spcPts val="0"/>
              </a:spcAft>
              <a:buClr>
                <a:srgbClr val="003974"/>
              </a:buClr>
              <a:buSzPts val="2000"/>
              <a:buFont typeface="Calibri"/>
              <a:buChar char="­"/>
              <a:defRPr b="0" i="0" sz="2000" u="none" cap="none" strike="noStrike">
                <a:solidFill>
                  <a:schemeClr val="dk1"/>
                </a:solidFill>
                <a:latin typeface="Verdana"/>
                <a:ea typeface="Verdana"/>
                <a:cs typeface="Verdana"/>
                <a:sym typeface="Verdana"/>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71" name="Google Shape;71;p39"/>
          <p:cNvSpPr txBox="1"/>
          <p:nvPr>
            <p:ph type="title"/>
          </p:nvPr>
        </p:nvSpPr>
        <p:spPr>
          <a:xfrm>
            <a:off x="0" y="336947"/>
            <a:ext cx="9144000" cy="634603"/>
          </a:xfrm>
          <a:prstGeom prst="rect">
            <a:avLst/>
          </a:prstGeom>
          <a:noFill/>
          <a:ln>
            <a:noFill/>
          </a:ln>
        </p:spPr>
        <p:txBody>
          <a:bodyPr anchorCtr="0" anchor="ctr" bIns="91425" lIns="91425" spcFirstLastPara="1" rIns="91425" wrap="square" tIns="91425">
            <a:noAutofit/>
          </a:bodyPr>
          <a:lstStyle>
            <a:lvl1pPr lvl="0" marR="0" rtl="0" algn="ctr">
              <a:lnSpc>
                <a:spcPct val="100000"/>
              </a:lnSpc>
              <a:spcBef>
                <a:spcPts val="0"/>
              </a:spcBef>
              <a:spcAft>
                <a:spcPts val="0"/>
              </a:spcAft>
              <a:buClr>
                <a:schemeClr val="lt1"/>
              </a:buClr>
              <a:buSzPts val="4400"/>
              <a:buFont typeface="Times New Roman"/>
              <a:buNone/>
              <a:defRPr b="1" i="0" sz="4400" u="none" cap="none" strike="noStrike">
                <a:solidFill>
                  <a:schemeClr val="lt1"/>
                </a:solidFill>
                <a:latin typeface="Arial"/>
                <a:ea typeface="Arial"/>
                <a:cs typeface="Arial"/>
                <a:sym typeface="Arial"/>
              </a:defRPr>
            </a:lvl1pPr>
            <a:lvl2pPr lvl="1">
              <a:spcBef>
                <a:spcPts val="0"/>
              </a:spcBef>
              <a:spcAft>
                <a:spcPts val="0"/>
              </a:spcAft>
              <a:buSzPts val="1800"/>
              <a:buFont typeface="Arial"/>
              <a:buNone/>
              <a:defRPr sz="1800"/>
            </a:lvl2pPr>
            <a:lvl3pPr lvl="2">
              <a:spcBef>
                <a:spcPts val="0"/>
              </a:spcBef>
              <a:spcAft>
                <a:spcPts val="0"/>
              </a:spcAft>
              <a:buSzPts val="1800"/>
              <a:buFont typeface="Arial"/>
              <a:buNone/>
              <a:defRPr sz="1800"/>
            </a:lvl3pPr>
            <a:lvl4pPr lvl="3">
              <a:spcBef>
                <a:spcPts val="0"/>
              </a:spcBef>
              <a:spcAft>
                <a:spcPts val="0"/>
              </a:spcAft>
              <a:buSzPts val="1800"/>
              <a:buFont typeface="Arial"/>
              <a:buNone/>
              <a:defRPr sz="1800"/>
            </a:lvl4pPr>
            <a:lvl5pPr lvl="4">
              <a:spcBef>
                <a:spcPts val="0"/>
              </a:spcBef>
              <a:spcAft>
                <a:spcPts val="0"/>
              </a:spcAft>
              <a:buSzPts val="1800"/>
              <a:buFont typeface="Arial"/>
              <a:buNone/>
              <a:defRPr sz="1800"/>
            </a:lvl5pPr>
            <a:lvl6pPr lvl="5">
              <a:spcBef>
                <a:spcPts val="0"/>
              </a:spcBef>
              <a:spcAft>
                <a:spcPts val="0"/>
              </a:spcAft>
              <a:buSzPts val="1800"/>
              <a:buFont typeface="Arial"/>
              <a:buNone/>
              <a:defRPr sz="1800"/>
            </a:lvl6pPr>
            <a:lvl7pPr lvl="6">
              <a:spcBef>
                <a:spcPts val="0"/>
              </a:spcBef>
              <a:spcAft>
                <a:spcPts val="0"/>
              </a:spcAft>
              <a:buSzPts val="1800"/>
              <a:buFont typeface="Arial"/>
              <a:buNone/>
              <a:defRPr sz="1800"/>
            </a:lvl7pPr>
            <a:lvl8pPr lvl="7">
              <a:spcBef>
                <a:spcPts val="0"/>
              </a:spcBef>
              <a:spcAft>
                <a:spcPts val="0"/>
              </a:spcAft>
              <a:buSzPts val="1800"/>
              <a:buFont typeface="Arial"/>
              <a:buNone/>
              <a:defRPr sz="1800"/>
            </a:lvl8pPr>
            <a:lvl9pPr lvl="8">
              <a:spcBef>
                <a:spcPts val="0"/>
              </a:spcBef>
              <a:spcAft>
                <a:spcPts val="0"/>
              </a:spcAft>
              <a:buSzPts val="1800"/>
              <a:buFont typeface="Arial"/>
              <a:buNone/>
              <a:defRPr sz="1800"/>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3_Blank">
  <p:cSld name="3_Blank">
    <p:spTree>
      <p:nvGrpSpPr>
        <p:cNvPr id="72" name="Shape 72"/>
        <p:cNvGrpSpPr/>
        <p:nvPr/>
      </p:nvGrpSpPr>
      <p:grpSpPr>
        <a:xfrm>
          <a:off x="0" y="0"/>
          <a:ext cx="0" cy="0"/>
          <a:chOff x="0" y="0"/>
          <a:chExt cx="0" cy="0"/>
        </a:xfrm>
      </p:grpSpPr>
      <p:pic>
        <p:nvPicPr>
          <p:cNvPr descr="HEADER BAR.png" id="73" name="Google Shape;73;p40"/>
          <p:cNvPicPr preferRelativeResize="0"/>
          <p:nvPr/>
        </p:nvPicPr>
        <p:blipFill rotWithShape="1">
          <a:blip r:embed="rId2">
            <a:alphaModFix/>
          </a:blip>
          <a:srcRect b="0" l="0" r="0" t="0"/>
          <a:stretch/>
        </p:blipFill>
        <p:spPr>
          <a:xfrm>
            <a:off x="0" y="0"/>
            <a:ext cx="9144000" cy="1268730"/>
          </a:xfrm>
          <a:prstGeom prst="rect">
            <a:avLst/>
          </a:prstGeom>
          <a:noFill/>
          <a:ln>
            <a:noFill/>
          </a:ln>
        </p:spPr>
      </p:pic>
      <p:sp>
        <p:nvSpPr>
          <p:cNvPr id="74" name="Google Shape;74;p40"/>
          <p:cNvSpPr txBox="1"/>
          <p:nvPr>
            <p:ph type="title"/>
          </p:nvPr>
        </p:nvSpPr>
        <p:spPr>
          <a:xfrm>
            <a:off x="0" y="336947"/>
            <a:ext cx="9144000" cy="634603"/>
          </a:xfrm>
          <a:prstGeom prst="rect">
            <a:avLst/>
          </a:prstGeom>
          <a:noFill/>
          <a:ln>
            <a:noFill/>
          </a:ln>
        </p:spPr>
        <p:txBody>
          <a:bodyPr anchorCtr="0" anchor="ctr" bIns="91425" lIns="91425" spcFirstLastPara="1" rIns="91425" wrap="square" tIns="91425">
            <a:noAutofit/>
          </a:bodyPr>
          <a:lstStyle>
            <a:lvl1pPr lvl="0" marR="0" rtl="0" algn="ctr">
              <a:lnSpc>
                <a:spcPct val="100000"/>
              </a:lnSpc>
              <a:spcBef>
                <a:spcPts val="0"/>
              </a:spcBef>
              <a:spcAft>
                <a:spcPts val="0"/>
              </a:spcAft>
              <a:buClr>
                <a:schemeClr val="lt1"/>
              </a:buClr>
              <a:buSzPts val="4400"/>
              <a:buFont typeface="Times New Roman"/>
              <a:buNone/>
              <a:defRPr b="1" i="0" sz="4400" u="none" cap="none" strike="noStrike">
                <a:solidFill>
                  <a:schemeClr val="lt1"/>
                </a:solidFill>
                <a:latin typeface="Arial"/>
                <a:ea typeface="Arial"/>
                <a:cs typeface="Arial"/>
                <a:sym typeface="Arial"/>
              </a:defRPr>
            </a:lvl1pPr>
            <a:lvl2pPr lvl="1">
              <a:spcBef>
                <a:spcPts val="0"/>
              </a:spcBef>
              <a:spcAft>
                <a:spcPts val="0"/>
              </a:spcAft>
              <a:buSzPts val="1800"/>
              <a:buFont typeface="Arial"/>
              <a:buNone/>
              <a:defRPr sz="1800"/>
            </a:lvl2pPr>
            <a:lvl3pPr lvl="2">
              <a:spcBef>
                <a:spcPts val="0"/>
              </a:spcBef>
              <a:spcAft>
                <a:spcPts val="0"/>
              </a:spcAft>
              <a:buSzPts val="1800"/>
              <a:buFont typeface="Arial"/>
              <a:buNone/>
              <a:defRPr sz="1800"/>
            </a:lvl3pPr>
            <a:lvl4pPr lvl="3">
              <a:spcBef>
                <a:spcPts val="0"/>
              </a:spcBef>
              <a:spcAft>
                <a:spcPts val="0"/>
              </a:spcAft>
              <a:buSzPts val="1800"/>
              <a:buFont typeface="Arial"/>
              <a:buNone/>
              <a:defRPr sz="1800"/>
            </a:lvl4pPr>
            <a:lvl5pPr lvl="4">
              <a:spcBef>
                <a:spcPts val="0"/>
              </a:spcBef>
              <a:spcAft>
                <a:spcPts val="0"/>
              </a:spcAft>
              <a:buSzPts val="1800"/>
              <a:buFont typeface="Arial"/>
              <a:buNone/>
              <a:defRPr sz="1800"/>
            </a:lvl5pPr>
            <a:lvl6pPr lvl="5">
              <a:spcBef>
                <a:spcPts val="0"/>
              </a:spcBef>
              <a:spcAft>
                <a:spcPts val="0"/>
              </a:spcAft>
              <a:buSzPts val="1800"/>
              <a:buFont typeface="Arial"/>
              <a:buNone/>
              <a:defRPr sz="1800"/>
            </a:lvl6pPr>
            <a:lvl7pPr lvl="6">
              <a:spcBef>
                <a:spcPts val="0"/>
              </a:spcBef>
              <a:spcAft>
                <a:spcPts val="0"/>
              </a:spcAft>
              <a:buSzPts val="1800"/>
              <a:buFont typeface="Arial"/>
              <a:buNone/>
              <a:defRPr sz="1800"/>
            </a:lvl7pPr>
            <a:lvl8pPr lvl="7">
              <a:spcBef>
                <a:spcPts val="0"/>
              </a:spcBef>
              <a:spcAft>
                <a:spcPts val="0"/>
              </a:spcAft>
              <a:buSzPts val="1800"/>
              <a:buFont typeface="Arial"/>
              <a:buNone/>
              <a:defRPr sz="1800"/>
            </a:lvl8pPr>
            <a:lvl9pPr lvl="8">
              <a:spcBef>
                <a:spcPts val="0"/>
              </a:spcBef>
              <a:spcAft>
                <a:spcPts val="0"/>
              </a:spcAft>
              <a:buSzPts val="1800"/>
              <a:buFont typeface="Arial"/>
              <a:buNone/>
              <a:defRPr sz="1800"/>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Denim Left Bullets">
  <p:cSld name="Denim Left Bullets">
    <p:spTree>
      <p:nvGrpSpPr>
        <p:cNvPr id="75" name="Shape 75"/>
        <p:cNvGrpSpPr/>
        <p:nvPr/>
      </p:nvGrpSpPr>
      <p:grpSpPr>
        <a:xfrm>
          <a:off x="0" y="0"/>
          <a:ext cx="0" cy="0"/>
          <a:chOff x="0" y="0"/>
          <a:chExt cx="0" cy="0"/>
        </a:xfrm>
      </p:grpSpPr>
      <p:pic>
        <p:nvPicPr>
          <p:cNvPr descr="denim sidebar.png" id="76" name="Google Shape;76;p41"/>
          <p:cNvPicPr preferRelativeResize="0"/>
          <p:nvPr/>
        </p:nvPicPr>
        <p:blipFill rotWithShape="1">
          <a:blip r:embed="rId2">
            <a:alphaModFix/>
          </a:blip>
          <a:srcRect b="0" l="0" r="0" t="0"/>
          <a:stretch/>
        </p:blipFill>
        <p:spPr>
          <a:xfrm>
            <a:off x="0" y="0"/>
            <a:ext cx="2286000" cy="5143500"/>
          </a:xfrm>
          <a:prstGeom prst="rect">
            <a:avLst/>
          </a:prstGeom>
          <a:noFill/>
          <a:ln>
            <a:noFill/>
          </a:ln>
        </p:spPr>
      </p:pic>
      <p:sp>
        <p:nvSpPr>
          <p:cNvPr id="77" name="Google Shape;77;p41"/>
          <p:cNvSpPr txBox="1"/>
          <p:nvPr>
            <p:ph idx="1" type="body"/>
          </p:nvPr>
        </p:nvSpPr>
        <p:spPr>
          <a:xfrm>
            <a:off x="2743200" y="1123950"/>
            <a:ext cx="5943600" cy="3470673"/>
          </a:xfrm>
          <a:prstGeom prst="rect">
            <a:avLst/>
          </a:prstGeom>
          <a:noFill/>
          <a:ln>
            <a:noFill/>
          </a:ln>
        </p:spPr>
        <p:txBody>
          <a:bodyPr anchorCtr="0" anchor="t" bIns="91425" lIns="91425" spcFirstLastPara="1" rIns="91425" wrap="square" tIns="91425">
            <a:noAutofit/>
          </a:bodyPr>
          <a:lstStyle>
            <a:lvl1pPr indent="-431800" lvl="0" marL="457200" marR="0" rtl="0" algn="l">
              <a:lnSpc>
                <a:spcPct val="100000"/>
              </a:lnSpc>
              <a:spcBef>
                <a:spcPts val="640"/>
              </a:spcBef>
              <a:spcAft>
                <a:spcPts val="0"/>
              </a:spcAft>
              <a:buClr>
                <a:srgbClr val="003974"/>
              </a:buClr>
              <a:buSzPts val="3200"/>
              <a:buFont typeface="Arial"/>
              <a:buChar char="•"/>
              <a:defRPr b="0" i="0" sz="3200" u="none" cap="none" strike="noStrike">
                <a:solidFill>
                  <a:schemeClr val="dk1"/>
                </a:solidFill>
                <a:latin typeface="Garamond"/>
                <a:ea typeface="Garamond"/>
                <a:cs typeface="Garamond"/>
                <a:sym typeface="Garamond"/>
              </a:defRPr>
            </a:lvl1pPr>
            <a:lvl2pPr indent="-361950" lvl="1" marL="914400" marR="0" rtl="0" algn="l">
              <a:lnSpc>
                <a:spcPct val="100000"/>
              </a:lnSpc>
              <a:spcBef>
                <a:spcPts val="560"/>
              </a:spcBef>
              <a:spcAft>
                <a:spcPts val="0"/>
              </a:spcAft>
              <a:buClr>
                <a:srgbClr val="003974"/>
              </a:buClr>
              <a:buSzPts val="2100"/>
              <a:buFont typeface="Noto Sans Symbols"/>
              <a:buChar char="▪"/>
              <a:defRPr b="0" i="0" sz="2800" u="none" cap="none" strike="noStrike">
                <a:solidFill>
                  <a:schemeClr val="dk1"/>
                </a:solidFill>
                <a:latin typeface="Verdana"/>
                <a:ea typeface="Verdana"/>
                <a:cs typeface="Verdana"/>
                <a:sym typeface="Verdana"/>
              </a:defRPr>
            </a:lvl2pPr>
            <a:lvl3pPr indent="-381000" lvl="2" marL="1371600" marR="0" rtl="0" algn="l">
              <a:lnSpc>
                <a:spcPct val="100000"/>
              </a:lnSpc>
              <a:spcBef>
                <a:spcPts val="480"/>
              </a:spcBef>
              <a:spcAft>
                <a:spcPts val="0"/>
              </a:spcAft>
              <a:buClr>
                <a:srgbClr val="003974"/>
              </a:buClr>
              <a:buSzPts val="2400"/>
              <a:buFont typeface="Noto Sans Symbols"/>
              <a:buChar char="•"/>
              <a:defRPr b="0" i="0" sz="2400" u="none" cap="none" strike="noStrike">
                <a:solidFill>
                  <a:schemeClr val="dk1"/>
                </a:solidFill>
                <a:latin typeface="Verdana"/>
                <a:ea typeface="Verdana"/>
                <a:cs typeface="Verdana"/>
                <a:sym typeface="Verdana"/>
              </a:defRPr>
            </a:lvl3pPr>
            <a:lvl4pPr indent="-323850" lvl="3" marL="1828800" marR="0" rtl="0" algn="l">
              <a:lnSpc>
                <a:spcPct val="100000"/>
              </a:lnSpc>
              <a:spcBef>
                <a:spcPts val="400"/>
              </a:spcBef>
              <a:spcAft>
                <a:spcPts val="0"/>
              </a:spcAft>
              <a:buClr>
                <a:srgbClr val="003974"/>
              </a:buClr>
              <a:buSzPts val="1500"/>
              <a:buFont typeface="Courier New"/>
              <a:buChar char="o"/>
              <a:defRPr b="0" i="0" sz="2000" u="none" cap="none" strike="noStrike">
                <a:solidFill>
                  <a:schemeClr val="dk1"/>
                </a:solidFill>
                <a:latin typeface="Verdana"/>
                <a:ea typeface="Verdana"/>
                <a:cs typeface="Verdana"/>
                <a:sym typeface="Verdana"/>
              </a:defRPr>
            </a:lvl4pPr>
            <a:lvl5pPr indent="-355600" lvl="4" marL="2286000" marR="0" rtl="0" algn="l">
              <a:lnSpc>
                <a:spcPct val="100000"/>
              </a:lnSpc>
              <a:spcBef>
                <a:spcPts val="400"/>
              </a:spcBef>
              <a:spcAft>
                <a:spcPts val="0"/>
              </a:spcAft>
              <a:buClr>
                <a:srgbClr val="003974"/>
              </a:buClr>
              <a:buSzPts val="2000"/>
              <a:buFont typeface="Calibri"/>
              <a:buChar char="­"/>
              <a:defRPr b="0" i="0" sz="2000" u="none" cap="none" strike="noStrike">
                <a:solidFill>
                  <a:schemeClr val="dk1"/>
                </a:solidFill>
                <a:latin typeface="Verdana"/>
                <a:ea typeface="Verdana"/>
                <a:cs typeface="Verdana"/>
                <a:sym typeface="Verdana"/>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78" name="Google Shape;78;p41"/>
          <p:cNvSpPr txBox="1"/>
          <p:nvPr>
            <p:ph type="title"/>
          </p:nvPr>
        </p:nvSpPr>
        <p:spPr>
          <a:xfrm>
            <a:off x="2286000" y="489347"/>
            <a:ext cx="6858000" cy="634603"/>
          </a:xfrm>
          <a:prstGeom prst="rect">
            <a:avLst/>
          </a:prstGeom>
          <a:noFill/>
          <a:ln>
            <a:noFill/>
          </a:ln>
        </p:spPr>
        <p:txBody>
          <a:bodyPr anchorCtr="0" anchor="ctr" bIns="91425" lIns="91425" spcFirstLastPara="1" rIns="91425" wrap="square" tIns="91425">
            <a:noAutofit/>
          </a:bodyPr>
          <a:lstStyle>
            <a:lvl1pPr lvl="0" marR="0" rtl="0" algn="ctr">
              <a:lnSpc>
                <a:spcPct val="100000"/>
              </a:lnSpc>
              <a:spcBef>
                <a:spcPts val="0"/>
              </a:spcBef>
              <a:spcAft>
                <a:spcPts val="0"/>
              </a:spcAft>
              <a:buClr>
                <a:schemeClr val="lt1"/>
              </a:buClr>
              <a:buSzPts val="4400"/>
              <a:buFont typeface="Times New Roman"/>
              <a:buNone/>
              <a:defRPr b="1" i="0" sz="4400" u="none" cap="none" strike="noStrike">
                <a:solidFill>
                  <a:schemeClr val="dk1"/>
                </a:solidFill>
                <a:latin typeface="Arial"/>
                <a:ea typeface="Arial"/>
                <a:cs typeface="Arial"/>
                <a:sym typeface="Arial"/>
              </a:defRPr>
            </a:lvl1pPr>
            <a:lvl2pPr lvl="1">
              <a:spcBef>
                <a:spcPts val="0"/>
              </a:spcBef>
              <a:spcAft>
                <a:spcPts val="0"/>
              </a:spcAft>
              <a:buSzPts val="1800"/>
              <a:buFont typeface="Arial"/>
              <a:buNone/>
              <a:defRPr sz="1800"/>
            </a:lvl2pPr>
            <a:lvl3pPr lvl="2">
              <a:spcBef>
                <a:spcPts val="0"/>
              </a:spcBef>
              <a:spcAft>
                <a:spcPts val="0"/>
              </a:spcAft>
              <a:buSzPts val="1800"/>
              <a:buFont typeface="Arial"/>
              <a:buNone/>
              <a:defRPr sz="1800"/>
            </a:lvl3pPr>
            <a:lvl4pPr lvl="3">
              <a:spcBef>
                <a:spcPts val="0"/>
              </a:spcBef>
              <a:spcAft>
                <a:spcPts val="0"/>
              </a:spcAft>
              <a:buSzPts val="1800"/>
              <a:buFont typeface="Arial"/>
              <a:buNone/>
              <a:defRPr sz="1800"/>
            </a:lvl4pPr>
            <a:lvl5pPr lvl="4">
              <a:spcBef>
                <a:spcPts val="0"/>
              </a:spcBef>
              <a:spcAft>
                <a:spcPts val="0"/>
              </a:spcAft>
              <a:buSzPts val="1800"/>
              <a:buFont typeface="Arial"/>
              <a:buNone/>
              <a:defRPr sz="1800"/>
            </a:lvl5pPr>
            <a:lvl6pPr lvl="5">
              <a:spcBef>
                <a:spcPts val="0"/>
              </a:spcBef>
              <a:spcAft>
                <a:spcPts val="0"/>
              </a:spcAft>
              <a:buSzPts val="1800"/>
              <a:buFont typeface="Arial"/>
              <a:buNone/>
              <a:defRPr sz="1800"/>
            </a:lvl6pPr>
            <a:lvl7pPr lvl="6">
              <a:spcBef>
                <a:spcPts val="0"/>
              </a:spcBef>
              <a:spcAft>
                <a:spcPts val="0"/>
              </a:spcAft>
              <a:buSzPts val="1800"/>
              <a:buFont typeface="Arial"/>
              <a:buNone/>
              <a:defRPr sz="1800"/>
            </a:lvl7pPr>
            <a:lvl8pPr lvl="7">
              <a:spcBef>
                <a:spcPts val="0"/>
              </a:spcBef>
              <a:spcAft>
                <a:spcPts val="0"/>
              </a:spcAft>
              <a:buSzPts val="1800"/>
              <a:buFont typeface="Arial"/>
              <a:buNone/>
              <a:defRPr sz="1800"/>
            </a:lvl8pPr>
            <a:lvl9pPr lvl="8">
              <a:spcBef>
                <a:spcPts val="0"/>
              </a:spcBef>
              <a:spcAft>
                <a:spcPts val="0"/>
              </a:spcAft>
              <a:buSzPts val="1800"/>
              <a:buFont typeface="Arial"/>
              <a:buNone/>
              <a:defRPr sz="1800"/>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Denim Left Content Block">
  <p:cSld name="Denim Left Content Block">
    <p:spTree>
      <p:nvGrpSpPr>
        <p:cNvPr id="79" name="Shape 79"/>
        <p:cNvGrpSpPr/>
        <p:nvPr/>
      </p:nvGrpSpPr>
      <p:grpSpPr>
        <a:xfrm>
          <a:off x="0" y="0"/>
          <a:ext cx="0" cy="0"/>
          <a:chOff x="0" y="0"/>
          <a:chExt cx="0" cy="0"/>
        </a:xfrm>
      </p:grpSpPr>
      <p:pic>
        <p:nvPicPr>
          <p:cNvPr descr="denim sidebar.png" id="80" name="Google Shape;80;p42"/>
          <p:cNvPicPr preferRelativeResize="0"/>
          <p:nvPr/>
        </p:nvPicPr>
        <p:blipFill rotWithShape="1">
          <a:blip r:embed="rId2">
            <a:alphaModFix/>
          </a:blip>
          <a:srcRect b="0" l="0" r="0" t="0"/>
          <a:stretch/>
        </p:blipFill>
        <p:spPr>
          <a:xfrm>
            <a:off x="0" y="0"/>
            <a:ext cx="2286000" cy="5143500"/>
          </a:xfrm>
          <a:prstGeom prst="rect">
            <a:avLst/>
          </a:prstGeom>
          <a:noFill/>
          <a:ln>
            <a:noFill/>
          </a:ln>
        </p:spPr>
      </p:pic>
      <p:sp>
        <p:nvSpPr>
          <p:cNvPr id="81" name="Google Shape;81;p42"/>
          <p:cNvSpPr txBox="1"/>
          <p:nvPr>
            <p:ph type="title"/>
          </p:nvPr>
        </p:nvSpPr>
        <p:spPr>
          <a:xfrm>
            <a:off x="2286000" y="489347"/>
            <a:ext cx="6858000" cy="634603"/>
          </a:xfrm>
          <a:prstGeom prst="rect">
            <a:avLst/>
          </a:prstGeom>
          <a:noFill/>
          <a:ln>
            <a:noFill/>
          </a:ln>
        </p:spPr>
        <p:txBody>
          <a:bodyPr anchorCtr="0" anchor="ctr" bIns="91425" lIns="91425" spcFirstLastPara="1" rIns="91425" wrap="square" tIns="91425">
            <a:noAutofit/>
          </a:bodyPr>
          <a:lstStyle>
            <a:lvl1pPr lvl="0" marR="0" rtl="0" algn="ctr">
              <a:lnSpc>
                <a:spcPct val="100000"/>
              </a:lnSpc>
              <a:spcBef>
                <a:spcPts val="0"/>
              </a:spcBef>
              <a:spcAft>
                <a:spcPts val="0"/>
              </a:spcAft>
              <a:buClr>
                <a:schemeClr val="lt1"/>
              </a:buClr>
              <a:buSzPts val="4400"/>
              <a:buFont typeface="Times New Roman"/>
              <a:buNone/>
              <a:defRPr b="1" i="0" sz="4400" u="none" cap="none" strike="noStrike">
                <a:solidFill>
                  <a:schemeClr val="dk1"/>
                </a:solidFill>
                <a:latin typeface="Arial"/>
                <a:ea typeface="Arial"/>
                <a:cs typeface="Arial"/>
                <a:sym typeface="Arial"/>
              </a:defRPr>
            </a:lvl1pPr>
            <a:lvl2pPr lvl="1">
              <a:spcBef>
                <a:spcPts val="0"/>
              </a:spcBef>
              <a:spcAft>
                <a:spcPts val="0"/>
              </a:spcAft>
              <a:buSzPts val="1800"/>
              <a:buFont typeface="Arial"/>
              <a:buNone/>
              <a:defRPr sz="1800"/>
            </a:lvl2pPr>
            <a:lvl3pPr lvl="2">
              <a:spcBef>
                <a:spcPts val="0"/>
              </a:spcBef>
              <a:spcAft>
                <a:spcPts val="0"/>
              </a:spcAft>
              <a:buSzPts val="1800"/>
              <a:buFont typeface="Arial"/>
              <a:buNone/>
              <a:defRPr sz="1800"/>
            </a:lvl3pPr>
            <a:lvl4pPr lvl="3">
              <a:spcBef>
                <a:spcPts val="0"/>
              </a:spcBef>
              <a:spcAft>
                <a:spcPts val="0"/>
              </a:spcAft>
              <a:buSzPts val="1800"/>
              <a:buFont typeface="Arial"/>
              <a:buNone/>
              <a:defRPr sz="1800"/>
            </a:lvl4pPr>
            <a:lvl5pPr lvl="4">
              <a:spcBef>
                <a:spcPts val="0"/>
              </a:spcBef>
              <a:spcAft>
                <a:spcPts val="0"/>
              </a:spcAft>
              <a:buSzPts val="1800"/>
              <a:buFont typeface="Arial"/>
              <a:buNone/>
              <a:defRPr sz="1800"/>
            </a:lvl5pPr>
            <a:lvl6pPr lvl="5">
              <a:spcBef>
                <a:spcPts val="0"/>
              </a:spcBef>
              <a:spcAft>
                <a:spcPts val="0"/>
              </a:spcAft>
              <a:buSzPts val="1800"/>
              <a:buFont typeface="Arial"/>
              <a:buNone/>
              <a:defRPr sz="1800"/>
            </a:lvl6pPr>
            <a:lvl7pPr lvl="6">
              <a:spcBef>
                <a:spcPts val="0"/>
              </a:spcBef>
              <a:spcAft>
                <a:spcPts val="0"/>
              </a:spcAft>
              <a:buSzPts val="1800"/>
              <a:buFont typeface="Arial"/>
              <a:buNone/>
              <a:defRPr sz="1800"/>
            </a:lvl7pPr>
            <a:lvl8pPr lvl="7">
              <a:spcBef>
                <a:spcPts val="0"/>
              </a:spcBef>
              <a:spcAft>
                <a:spcPts val="0"/>
              </a:spcAft>
              <a:buSzPts val="1800"/>
              <a:buFont typeface="Arial"/>
              <a:buNone/>
              <a:defRPr sz="1800"/>
            </a:lvl8pPr>
            <a:lvl9pPr lvl="8">
              <a:spcBef>
                <a:spcPts val="0"/>
              </a:spcBef>
              <a:spcAft>
                <a:spcPts val="0"/>
              </a:spcAft>
              <a:buSzPts val="1800"/>
              <a:buFont typeface="Arial"/>
              <a:buNone/>
              <a:defRPr sz="1800"/>
            </a:lvl9pPr>
          </a:lstStyle>
          <a:p/>
        </p:txBody>
      </p:sp>
      <p:sp>
        <p:nvSpPr>
          <p:cNvPr id="82" name="Google Shape;82;p42"/>
          <p:cNvSpPr txBox="1"/>
          <p:nvPr>
            <p:ph idx="1" type="body"/>
          </p:nvPr>
        </p:nvSpPr>
        <p:spPr>
          <a:xfrm>
            <a:off x="2895600" y="1314451"/>
            <a:ext cx="5791200" cy="3280172"/>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00000"/>
              </a:lnSpc>
              <a:spcBef>
                <a:spcPts val="640"/>
              </a:spcBef>
              <a:spcAft>
                <a:spcPts val="0"/>
              </a:spcAft>
              <a:buClr>
                <a:srgbClr val="003974"/>
              </a:buClr>
              <a:buSzPts val="3200"/>
              <a:buFont typeface="Arial"/>
              <a:buNone/>
              <a:defRPr b="0" i="0" sz="3200" u="none" cap="none" strike="noStrike">
                <a:solidFill>
                  <a:schemeClr val="dk1"/>
                </a:solidFill>
                <a:latin typeface="Garamond"/>
                <a:ea typeface="Garamond"/>
                <a:cs typeface="Garamond"/>
                <a:sym typeface="Garamond"/>
              </a:defRPr>
            </a:lvl1pPr>
            <a:lvl2pPr indent="-361950" lvl="1" marL="914400" marR="0" rtl="0" algn="l">
              <a:lnSpc>
                <a:spcPct val="100000"/>
              </a:lnSpc>
              <a:spcBef>
                <a:spcPts val="560"/>
              </a:spcBef>
              <a:spcAft>
                <a:spcPts val="0"/>
              </a:spcAft>
              <a:buClr>
                <a:srgbClr val="003974"/>
              </a:buClr>
              <a:buSzPts val="2100"/>
              <a:buFont typeface="Noto Sans Symbols"/>
              <a:buChar char="▪"/>
              <a:defRPr b="0" i="0" sz="2800" u="none" cap="none" strike="noStrike">
                <a:solidFill>
                  <a:schemeClr val="dk1"/>
                </a:solidFill>
                <a:latin typeface="Verdana"/>
                <a:ea typeface="Verdana"/>
                <a:cs typeface="Verdana"/>
                <a:sym typeface="Verdana"/>
              </a:defRPr>
            </a:lvl2pPr>
            <a:lvl3pPr indent="-381000" lvl="2" marL="1371600" marR="0" rtl="0" algn="l">
              <a:lnSpc>
                <a:spcPct val="100000"/>
              </a:lnSpc>
              <a:spcBef>
                <a:spcPts val="480"/>
              </a:spcBef>
              <a:spcAft>
                <a:spcPts val="0"/>
              </a:spcAft>
              <a:buClr>
                <a:srgbClr val="003974"/>
              </a:buClr>
              <a:buSzPts val="2400"/>
              <a:buFont typeface="Noto Sans Symbols"/>
              <a:buChar char="•"/>
              <a:defRPr b="0" i="0" sz="2400" u="none" cap="none" strike="noStrike">
                <a:solidFill>
                  <a:schemeClr val="dk1"/>
                </a:solidFill>
                <a:latin typeface="Verdana"/>
                <a:ea typeface="Verdana"/>
                <a:cs typeface="Verdana"/>
                <a:sym typeface="Verdana"/>
              </a:defRPr>
            </a:lvl3pPr>
            <a:lvl4pPr indent="-323850" lvl="3" marL="1828800" marR="0" rtl="0" algn="l">
              <a:lnSpc>
                <a:spcPct val="100000"/>
              </a:lnSpc>
              <a:spcBef>
                <a:spcPts val="400"/>
              </a:spcBef>
              <a:spcAft>
                <a:spcPts val="0"/>
              </a:spcAft>
              <a:buClr>
                <a:srgbClr val="003974"/>
              </a:buClr>
              <a:buSzPts val="1500"/>
              <a:buFont typeface="Courier New"/>
              <a:buChar char="o"/>
              <a:defRPr b="0" i="0" sz="2000" u="none" cap="none" strike="noStrike">
                <a:solidFill>
                  <a:schemeClr val="dk1"/>
                </a:solidFill>
                <a:latin typeface="Verdana"/>
                <a:ea typeface="Verdana"/>
                <a:cs typeface="Verdana"/>
                <a:sym typeface="Verdana"/>
              </a:defRPr>
            </a:lvl4pPr>
            <a:lvl5pPr indent="-355600" lvl="4" marL="2286000" marR="0" rtl="0" algn="l">
              <a:lnSpc>
                <a:spcPct val="100000"/>
              </a:lnSpc>
              <a:spcBef>
                <a:spcPts val="400"/>
              </a:spcBef>
              <a:spcAft>
                <a:spcPts val="0"/>
              </a:spcAft>
              <a:buClr>
                <a:srgbClr val="003974"/>
              </a:buClr>
              <a:buSzPts val="2000"/>
              <a:buFont typeface="Calibri"/>
              <a:buChar char="­"/>
              <a:defRPr b="0" i="0" sz="2000" u="none" cap="none" strike="noStrike">
                <a:solidFill>
                  <a:schemeClr val="dk1"/>
                </a:solidFill>
                <a:latin typeface="Verdana"/>
                <a:ea typeface="Verdana"/>
                <a:cs typeface="Verdana"/>
                <a:sym typeface="Verdana"/>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Denim Left Blank">
  <p:cSld name="Denim Left Blank">
    <p:spTree>
      <p:nvGrpSpPr>
        <p:cNvPr id="83" name="Shape 83"/>
        <p:cNvGrpSpPr/>
        <p:nvPr/>
      </p:nvGrpSpPr>
      <p:grpSpPr>
        <a:xfrm>
          <a:off x="0" y="0"/>
          <a:ext cx="0" cy="0"/>
          <a:chOff x="0" y="0"/>
          <a:chExt cx="0" cy="0"/>
        </a:xfrm>
      </p:grpSpPr>
      <p:pic>
        <p:nvPicPr>
          <p:cNvPr descr="denim sidebar.png" id="84" name="Google Shape;84;p43"/>
          <p:cNvPicPr preferRelativeResize="0"/>
          <p:nvPr/>
        </p:nvPicPr>
        <p:blipFill rotWithShape="1">
          <a:blip r:embed="rId2">
            <a:alphaModFix/>
          </a:blip>
          <a:srcRect b="0" l="0" r="0" t="0"/>
          <a:stretch/>
        </p:blipFill>
        <p:spPr>
          <a:xfrm>
            <a:off x="0" y="0"/>
            <a:ext cx="2286000" cy="5143500"/>
          </a:xfrm>
          <a:prstGeom prst="rect">
            <a:avLst/>
          </a:prstGeom>
          <a:noFill/>
          <a:ln>
            <a:noFill/>
          </a:ln>
        </p:spPr>
      </p:pic>
      <p:sp>
        <p:nvSpPr>
          <p:cNvPr id="85" name="Google Shape;85;p43"/>
          <p:cNvSpPr txBox="1"/>
          <p:nvPr>
            <p:ph type="title"/>
          </p:nvPr>
        </p:nvSpPr>
        <p:spPr>
          <a:xfrm>
            <a:off x="2286000" y="489347"/>
            <a:ext cx="6858000" cy="634603"/>
          </a:xfrm>
          <a:prstGeom prst="rect">
            <a:avLst/>
          </a:prstGeom>
          <a:noFill/>
          <a:ln>
            <a:noFill/>
          </a:ln>
        </p:spPr>
        <p:txBody>
          <a:bodyPr anchorCtr="0" anchor="ctr" bIns="91425" lIns="91425" spcFirstLastPara="1" rIns="91425" wrap="square" tIns="91425">
            <a:noAutofit/>
          </a:bodyPr>
          <a:lstStyle>
            <a:lvl1pPr lvl="0" marR="0" rtl="0" algn="ctr">
              <a:lnSpc>
                <a:spcPct val="100000"/>
              </a:lnSpc>
              <a:spcBef>
                <a:spcPts val="0"/>
              </a:spcBef>
              <a:spcAft>
                <a:spcPts val="0"/>
              </a:spcAft>
              <a:buClr>
                <a:schemeClr val="lt1"/>
              </a:buClr>
              <a:buSzPts val="4400"/>
              <a:buFont typeface="Times New Roman"/>
              <a:buNone/>
              <a:defRPr b="1" i="0" sz="4400" u="none" cap="none" strike="noStrike">
                <a:solidFill>
                  <a:schemeClr val="dk1"/>
                </a:solidFill>
                <a:latin typeface="Arial"/>
                <a:ea typeface="Arial"/>
                <a:cs typeface="Arial"/>
                <a:sym typeface="Arial"/>
              </a:defRPr>
            </a:lvl1pPr>
            <a:lvl2pPr lvl="1">
              <a:spcBef>
                <a:spcPts val="0"/>
              </a:spcBef>
              <a:spcAft>
                <a:spcPts val="0"/>
              </a:spcAft>
              <a:buSzPts val="1800"/>
              <a:buFont typeface="Arial"/>
              <a:buNone/>
              <a:defRPr sz="1800"/>
            </a:lvl2pPr>
            <a:lvl3pPr lvl="2">
              <a:spcBef>
                <a:spcPts val="0"/>
              </a:spcBef>
              <a:spcAft>
                <a:spcPts val="0"/>
              </a:spcAft>
              <a:buSzPts val="1800"/>
              <a:buFont typeface="Arial"/>
              <a:buNone/>
              <a:defRPr sz="1800"/>
            </a:lvl3pPr>
            <a:lvl4pPr lvl="3">
              <a:spcBef>
                <a:spcPts val="0"/>
              </a:spcBef>
              <a:spcAft>
                <a:spcPts val="0"/>
              </a:spcAft>
              <a:buSzPts val="1800"/>
              <a:buFont typeface="Arial"/>
              <a:buNone/>
              <a:defRPr sz="1800"/>
            </a:lvl4pPr>
            <a:lvl5pPr lvl="4">
              <a:spcBef>
                <a:spcPts val="0"/>
              </a:spcBef>
              <a:spcAft>
                <a:spcPts val="0"/>
              </a:spcAft>
              <a:buSzPts val="1800"/>
              <a:buFont typeface="Arial"/>
              <a:buNone/>
              <a:defRPr sz="1800"/>
            </a:lvl5pPr>
            <a:lvl6pPr lvl="5">
              <a:spcBef>
                <a:spcPts val="0"/>
              </a:spcBef>
              <a:spcAft>
                <a:spcPts val="0"/>
              </a:spcAft>
              <a:buSzPts val="1800"/>
              <a:buFont typeface="Arial"/>
              <a:buNone/>
              <a:defRPr sz="1800"/>
            </a:lvl6pPr>
            <a:lvl7pPr lvl="6">
              <a:spcBef>
                <a:spcPts val="0"/>
              </a:spcBef>
              <a:spcAft>
                <a:spcPts val="0"/>
              </a:spcAft>
              <a:buSzPts val="1800"/>
              <a:buFont typeface="Arial"/>
              <a:buNone/>
              <a:defRPr sz="1800"/>
            </a:lvl7pPr>
            <a:lvl8pPr lvl="7">
              <a:spcBef>
                <a:spcPts val="0"/>
              </a:spcBef>
              <a:spcAft>
                <a:spcPts val="0"/>
              </a:spcAft>
              <a:buSzPts val="1800"/>
              <a:buFont typeface="Arial"/>
              <a:buNone/>
              <a:defRPr sz="1800"/>
            </a:lvl8pPr>
            <a:lvl9pPr lvl="8">
              <a:spcBef>
                <a:spcPts val="0"/>
              </a:spcBef>
              <a:spcAft>
                <a:spcPts val="0"/>
              </a:spcAft>
              <a:buSzPts val="1800"/>
              <a:buFont typeface="Arial"/>
              <a:buNone/>
              <a:defRPr sz="1800"/>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Denim Right Bullets">
  <p:cSld name="Denim Right Bullets">
    <p:spTree>
      <p:nvGrpSpPr>
        <p:cNvPr id="86" name="Shape 86"/>
        <p:cNvGrpSpPr/>
        <p:nvPr/>
      </p:nvGrpSpPr>
      <p:grpSpPr>
        <a:xfrm>
          <a:off x="0" y="0"/>
          <a:ext cx="0" cy="0"/>
          <a:chOff x="0" y="0"/>
          <a:chExt cx="0" cy="0"/>
        </a:xfrm>
      </p:grpSpPr>
      <p:pic>
        <p:nvPicPr>
          <p:cNvPr descr="denim sidebar.png" id="87" name="Google Shape;87;p44"/>
          <p:cNvPicPr preferRelativeResize="0"/>
          <p:nvPr/>
        </p:nvPicPr>
        <p:blipFill rotWithShape="1">
          <a:blip r:embed="rId2">
            <a:alphaModFix/>
          </a:blip>
          <a:srcRect b="0" l="0" r="0" t="0"/>
          <a:stretch/>
        </p:blipFill>
        <p:spPr>
          <a:xfrm rot="10800000">
            <a:off x="6858000" y="0"/>
            <a:ext cx="2286000" cy="5143500"/>
          </a:xfrm>
          <a:prstGeom prst="rect">
            <a:avLst/>
          </a:prstGeom>
          <a:noFill/>
          <a:ln>
            <a:noFill/>
          </a:ln>
        </p:spPr>
      </p:pic>
      <p:sp>
        <p:nvSpPr>
          <p:cNvPr id="88" name="Google Shape;88;p44"/>
          <p:cNvSpPr txBox="1"/>
          <p:nvPr>
            <p:ph idx="1" type="body"/>
          </p:nvPr>
        </p:nvSpPr>
        <p:spPr>
          <a:xfrm>
            <a:off x="457200" y="1123950"/>
            <a:ext cx="5943600" cy="3699273"/>
          </a:xfrm>
          <a:prstGeom prst="rect">
            <a:avLst/>
          </a:prstGeom>
          <a:noFill/>
          <a:ln>
            <a:noFill/>
          </a:ln>
        </p:spPr>
        <p:txBody>
          <a:bodyPr anchorCtr="0" anchor="t" bIns="91425" lIns="91425" spcFirstLastPara="1" rIns="91425" wrap="square" tIns="91425">
            <a:noAutofit/>
          </a:bodyPr>
          <a:lstStyle>
            <a:lvl1pPr indent="-431800" lvl="0" marL="457200" marR="0" rtl="0" algn="l">
              <a:lnSpc>
                <a:spcPct val="100000"/>
              </a:lnSpc>
              <a:spcBef>
                <a:spcPts val="640"/>
              </a:spcBef>
              <a:spcAft>
                <a:spcPts val="0"/>
              </a:spcAft>
              <a:buClr>
                <a:srgbClr val="003974"/>
              </a:buClr>
              <a:buSzPts val="3200"/>
              <a:buFont typeface="Arial"/>
              <a:buChar char="•"/>
              <a:defRPr b="0" i="0" sz="3200" u="none" cap="none" strike="noStrike">
                <a:solidFill>
                  <a:schemeClr val="dk1"/>
                </a:solidFill>
                <a:latin typeface="Garamond"/>
                <a:ea typeface="Garamond"/>
                <a:cs typeface="Garamond"/>
                <a:sym typeface="Garamond"/>
              </a:defRPr>
            </a:lvl1pPr>
            <a:lvl2pPr indent="-361950" lvl="1" marL="914400" marR="0" rtl="0" algn="l">
              <a:lnSpc>
                <a:spcPct val="100000"/>
              </a:lnSpc>
              <a:spcBef>
                <a:spcPts val="560"/>
              </a:spcBef>
              <a:spcAft>
                <a:spcPts val="0"/>
              </a:spcAft>
              <a:buClr>
                <a:srgbClr val="003974"/>
              </a:buClr>
              <a:buSzPts val="2100"/>
              <a:buFont typeface="Noto Sans Symbols"/>
              <a:buChar char="▪"/>
              <a:defRPr b="0" i="0" sz="2800" u="none" cap="none" strike="noStrike">
                <a:solidFill>
                  <a:schemeClr val="dk1"/>
                </a:solidFill>
                <a:latin typeface="Verdana"/>
                <a:ea typeface="Verdana"/>
                <a:cs typeface="Verdana"/>
                <a:sym typeface="Verdana"/>
              </a:defRPr>
            </a:lvl2pPr>
            <a:lvl3pPr indent="-381000" lvl="2" marL="1371600" marR="0" rtl="0" algn="l">
              <a:lnSpc>
                <a:spcPct val="100000"/>
              </a:lnSpc>
              <a:spcBef>
                <a:spcPts val="480"/>
              </a:spcBef>
              <a:spcAft>
                <a:spcPts val="0"/>
              </a:spcAft>
              <a:buClr>
                <a:srgbClr val="003974"/>
              </a:buClr>
              <a:buSzPts val="2400"/>
              <a:buFont typeface="Noto Sans Symbols"/>
              <a:buChar char="•"/>
              <a:defRPr b="0" i="0" sz="2400" u="none" cap="none" strike="noStrike">
                <a:solidFill>
                  <a:schemeClr val="dk1"/>
                </a:solidFill>
                <a:latin typeface="Verdana"/>
                <a:ea typeface="Verdana"/>
                <a:cs typeface="Verdana"/>
                <a:sym typeface="Verdana"/>
              </a:defRPr>
            </a:lvl3pPr>
            <a:lvl4pPr indent="-323850" lvl="3" marL="1828800" marR="0" rtl="0" algn="l">
              <a:lnSpc>
                <a:spcPct val="100000"/>
              </a:lnSpc>
              <a:spcBef>
                <a:spcPts val="400"/>
              </a:spcBef>
              <a:spcAft>
                <a:spcPts val="0"/>
              </a:spcAft>
              <a:buClr>
                <a:srgbClr val="003974"/>
              </a:buClr>
              <a:buSzPts val="1500"/>
              <a:buFont typeface="Courier New"/>
              <a:buChar char="o"/>
              <a:defRPr b="0" i="0" sz="2000" u="none" cap="none" strike="noStrike">
                <a:solidFill>
                  <a:schemeClr val="dk1"/>
                </a:solidFill>
                <a:latin typeface="Verdana"/>
                <a:ea typeface="Verdana"/>
                <a:cs typeface="Verdana"/>
                <a:sym typeface="Verdana"/>
              </a:defRPr>
            </a:lvl4pPr>
            <a:lvl5pPr indent="-355600" lvl="4" marL="2286000" marR="0" rtl="0" algn="l">
              <a:lnSpc>
                <a:spcPct val="100000"/>
              </a:lnSpc>
              <a:spcBef>
                <a:spcPts val="400"/>
              </a:spcBef>
              <a:spcAft>
                <a:spcPts val="0"/>
              </a:spcAft>
              <a:buClr>
                <a:srgbClr val="003974"/>
              </a:buClr>
              <a:buSzPts val="2000"/>
              <a:buFont typeface="Calibri"/>
              <a:buChar char="­"/>
              <a:defRPr b="0" i="0" sz="2000" u="none" cap="none" strike="noStrike">
                <a:solidFill>
                  <a:schemeClr val="dk1"/>
                </a:solidFill>
                <a:latin typeface="Verdana"/>
                <a:ea typeface="Verdana"/>
                <a:cs typeface="Verdana"/>
                <a:sym typeface="Verdana"/>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9" name="Google Shape;89;p44"/>
          <p:cNvSpPr txBox="1"/>
          <p:nvPr>
            <p:ph type="title"/>
          </p:nvPr>
        </p:nvSpPr>
        <p:spPr>
          <a:xfrm>
            <a:off x="0" y="489347"/>
            <a:ext cx="6858000" cy="634603"/>
          </a:xfrm>
          <a:prstGeom prst="rect">
            <a:avLst/>
          </a:prstGeom>
          <a:noFill/>
          <a:ln>
            <a:noFill/>
          </a:ln>
        </p:spPr>
        <p:txBody>
          <a:bodyPr anchorCtr="0" anchor="ctr" bIns="91425" lIns="91425" spcFirstLastPara="1" rIns="91425" wrap="square" tIns="91425">
            <a:noAutofit/>
          </a:bodyPr>
          <a:lstStyle>
            <a:lvl1pPr lvl="0" marR="0" rtl="0" algn="ctr">
              <a:lnSpc>
                <a:spcPct val="100000"/>
              </a:lnSpc>
              <a:spcBef>
                <a:spcPts val="0"/>
              </a:spcBef>
              <a:spcAft>
                <a:spcPts val="0"/>
              </a:spcAft>
              <a:buClr>
                <a:schemeClr val="lt1"/>
              </a:buClr>
              <a:buSzPts val="4400"/>
              <a:buFont typeface="Times New Roman"/>
              <a:buNone/>
              <a:defRPr b="1" i="0" sz="4400" u="none" cap="none" strike="noStrike">
                <a:solidFill>
                  <a:schemeClr val="dk1"/>
                </a:solidFill>
                <a:latin typeface="Arial"/>
                <a:ea typeface="Arial"/>
                <a:cs typeface="Arial"/>
                <a:sym typeface="Arial"/>
              </a:defRPr>
            </a:lvl1pPr>
            <a:lvl2pPr lvl="1">
              <a:spcBef>
                <a:spcPts val="0"/>
              </a:spcBef>
              <a:spcAft>
                <a:spcPts val="0"/>
              </a:spcAft>
              <a:buSzPts val="1800"/>
              <a:buFont typeface="Arial"/>
              <a:buNone/>
              <a:defRPr sz="1800"/>
            </a:lvl2pPr>
            <a:lvl3pPr lvl="2">
              <a:spcBef>
                <a:spcPts val="0"/>
              </a:spcBef>
              <a:spcAft>
                <a:spcPts val="0"/>
              </a:spcAft>
              <a:buSzPts val="1800"/>
              <a:buFont typeface="Arial"/>
              <a:buNone/>
              <a:defRPr sz="1800"/>
            </a:lvl3pPr>
            <a:lvl4pPr lvl="3">
              <a:spcBef>
                <a:spcPts val="0"/>
              </a:spcBef>
              <a:spcAft>
                <a:spcPts val="0"/>
              </a:spcAft>
              <a:buSzPts val="1800"/>
              <a:buFont typeface="Arial"/>
              <a:buNone/>
              <a:defRPr sz="1800"/>
            </a:lvl4pPr>
            <a:lvl5pPr lvl="4">
              <a:spcBef>
                <a:spcPts val="0"/>
              </a:spcBef>
              <a:spcAft>
                <a:spcPts val="0"/>
              </a:spcAft>
              <a:buSzPts val="1800"/>
              <a:buFont typeface="Arial"/>
              <a:buNone/>
              <a:defRPr sz="1800"/>
            </a:lvl5pPr>
            <a:lvl6pPr lvl="5">
              <a:spcBef>
                <a:spcPts val="0"/>
              </a:spcBef>
              <a:spcAft>
                <a:spcPts val="0"/>
              </a:spcAft>
              <a:buSzPts val="1800"/>
              <a:buFont typeface="Arial"/>
              <a:buNone/>
              <a:defRPr sz="1800"/>
            </a:lvl6pPr>
            <a:lvl7pPr lvl="6">
              <a:spcBef>
                <a:spcPts val="0"/>
              </a:spcBef>
              <a:spcAft>
                <a:spcPts val="0"/>
              </a:spcAft>
              <a:buSzPts val="1800"/>
              <a:buFont typeface="Arial"/>
              <a:buNone/>
              <a:defRPr sz="1800"/>
            </a:lvl7pPr>
            <a:lvl8pPr lvl="7">
              <a:spcBef>
                <a:spcPts val="0"/>
              </a:spcBef>
              <a:spcAft>
                <a:spcPts val="0"/>
              </a:spcAft>
              <a:buSzPts val="1800"/>
              <a:buFont typeface="Arial"/>
              <a:buNone/>
              <a:defRPr sz="1800"/>
            </a:lvl8pPr>
            <a:lvl9pPr lvl="8">
              <a:spcBef>
                <a:spcPts val="0"/>
              </a:spcBef>
              <a:spcAft>
                <a:spcPts val="0"/>
              </a:spcAft>
              <a:buSzPts val="1800"/>
              <a:buFont typeface="Arial"/>
              <a:buNone/>
              <a:defRPr sz="1800"/>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Denim Right Content Block">
  <p:cSld name="Denim Right Content Block">
    <p:spTree>
      <p:nvGrpSpPr>
        <p:cNvPr id="90" name="Shape 90"/>
        <p:cNvGrpSpPr/>
        <p:nvPr/>
      </p:nvGrpSpPr>
      <p:grpSpPr>
        <a:xfrm>
          <a:off x="0" y="0"/>
          <a:ext cx="0" cy="0"/>
          <a:chOff x="0" y="0"/>
          <a:chExt cx="0" cy="0"/>
        </a:xfrm>
      </p:grpSpPr>
      <p:pic>
        <p:nvPicPr>
          <p:cNvPr descr="denim sidebar.png" id="91" name="Google Shape;91;p45"/>
          <p:cNvPicPr preferRelativeResize="0"/>
          <p:nvPr/>
        </p:nvPicPr>
        <p:blipFill rotWithShape="1">
          <a:blip r:embed="rId2">
            <a:alphaModFix/>
          </a:blip>
          <a:srcRect b="0" l="0" r="0" t="0"/>
          <a:stretch/>
        </p:blipFill>
        <p:spPr>
          <a:xfrm rot="10800000">
            <a:off x="6858000" y="0"/>
            <a:ext cx="2286000" cy="5143500"/>
          </a:xfrm>
          <a:prstGeom prst="rect">
            <a:avLst/>
          </a:prstGeom>
          <a:noFill/>
          <a:ln>
            <a:noFill/>
          </a:ln>
        </p:spPr>
      </p:pic>
      <p:sp>
        <p:nvSpPr>
          <p:cNvPr id="92" name="Google Shape;92;p45"/>
          <p:cNvSpPr txBox="1"/>
          <p:nvPr>
            <p:ph type="title"/>
          </p:nvPr>
        </p:nvSpPr>
        <p:spPr>
          <a:xfrm>
            <a:off x="0" y="489347"/>
            <a:ext cx="6858000" cy="634603"/>
          </a:xfrm>
          <a:prstGeom prst="rect">
            <a:avLst/>
          </a:prstGeom>
          <a:noFill/>
          <a:ln>
            <a:noFill/>
          </a:ln>
        </p:spPr>
        <p:txBody>
          <a:bodyPr anchorCtr="0" anchor="ctr" bIns="91425" lIns="91425" spcFirstLastPara="1" rIns="91425" wrap="square" tIns="91425">
            <a:noAutofit/>
          </a:bodyPr>
          <a:lstStyle>
            <a:lvl1pPr lvl="0" marR="0" rtl="0" algn="ctr">
              <a:lnSpc>
                <a:spcPct val="100000"/>
              </a:lnSpc>
              <a:spcBef>
                <a:spcPts val="0"/>
              </a:spcBef>
              <a:spcAft>
                <a:spcPts val="0"/>
              </a:spcAft>
              <a:buClr>
                <a:schemeClr val="lt1"/>
              </a:buClr>
              <a:buSzPts val="4400"/>
              <a:buFont typeface="Times New Roman"/>
              <a:buNone/>
              <a:defRPr b="1" i="0" sz="4400" u="none" cap="none" strike="noStrike">
                <a:solidFill>
                  <a:schemeClr val="dk1"/>
                </a:solidFill>
                <a:latin typeface="Arial"/>
                <a:ea typeface="Arial"/>
                <a:cs typeface="Arial"/>
                <a:sym typeface="Arial"/>
              </a:defRPr>
            </a:lvl1pPr>
            <a:lvl2pPr lvl="1">
              <a:spcBef>
                <a:spcPts val="0"/>
              </a:spcBef>
              <a:spcAft>
                <a:spcPts val="0"/>
              </a:spcAft>
              <a:buSzPts val="1800"/>
              <a:buFont typeface="Arial"/>
              <a:buNone/>
              <a:defRPr sz="1800"/>
            </a:lvl2pPr>
            <a:lvl3pPr lvl="2">
              <a:spcBef>
                <a:spcPts val="0"/>
              </a:spcBef>
              <a:spcAft>
                <a:spcPts val="0"/>
              </a:spcAft>
              <a:buSzPts val="1800"/>
              <a:buFont typeface="Arial"/>
              <a:buNone/>
              <a:defRPr sz="1800"/>
            </a:lvl3pPr>
            <a:lvl4pPr lvl="3">
              <a:spcBef>
                <a:spcPts val="0"/>
              </a:spcBef>
              <a:spcAft>
                <a:spcPts val="0"/>
              </a:spcAft>
              <a:buSzPts val="1800"/>
              <a:buFont typeface="Arial"/>
              <a:buNone/>
              <a:defRPr sz="1800"/>
            </a:lvl4pPr>
            <a:lvl5pPr lvl="4">
              <a:spcBef>
                <a:spcPts val="0"/>
              </a:spcBef>
              <a:spcAft>
                <a:spcPts val="0"/>
              </a:spcAft>
              <a:buSzPts val="1800"/>
              <a:buFont typeface="Arial"/>
              <a:buNone/>
              <a:defRPr sz="1800"/>
            </a:lvl5pPr>
            <a:lvl6pPr lvl="5">
              <a:spcBef>
                <a:spcPts val="0"/>
              </a:spcBef>
              <a:spcAft>
                <a:spcPts val="0"/>
              </a:spcAft>
              <a:buSzPts val="1800"/>
              <a:buFont typeface="Arial"/>
              <a:buNone/>
              <a:defRPr sz="1800"/>
            </a:lvl6pPr>
            <a:lvl7pPr lvl="6">
              <a:spcBef>
                <a:spcPts val="0"/>
              </a:spcBef>
              <a:spcAft>
                <a:spcPts val="0"/>
              </a:spcAft>
              <a:buSzPts val="1800"/>
              <a:buFont typeface="Arial"/>
              <a:buNone/>
              <a:defRPr sz="1800"/>
            </a:lvl7pPr>
            <a:lvl8pPr lvl="7">
              <a:spcBef>
                <a:spcPts val="0"/>
              </a:spcBef>
              <a:spcAft>
                <a:spcPts val="0"/>
              </a:spcAft>
              <a:buSzPts val="1800"/>
              <a:buFont typeface="Arial"/>
              <a:buNone/>
              <a:defRPr sz="1800"/>
            </a:lvl8pPr>
            <a:lvl9pPr lvl="8">
              <a:spcBef>
                <a:spcPts val="0"/>
              </a:spcBef>
              <a:spcAft>
                <a:spcPts val="0"/>
              </a:spcAft>
              <a:buSzPts val="1800"/>
              <a:buFont typeface="Arial"/>
              <a:buNone/>
              <a:defRPr sz="1800"/>
            </a:lvl9pPr>
          </a:lstStyle>
          <a:p/>
        </p:txBody>
      </p:sp>
      <p:sp>
        <p:nvSpPr>
          <p:cNvPr id="93" name="Google Shape;93;p45"/>
          <p:cNvSpPr txBox="1"/>
          <p:nvPr>
            <p:ph idx="1" type="body"/>
          </p:nvPr>
        </p:nvSpPr>
        <p:spPr>
          <a:xfrm>
            <a:off x="914400" y="1200150"/>
            <a:ext cx="5791200" cy="3280172"/>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00000"/>
              </a:lnSpc>
              <a:spcBef>
                <a:spcPts val="640"/>
              </a:spcBef>
              <a:spcAft>
                <a:spcPts val="0"/>
              </a:spcAft>
              <a:buClr>
                <a:srgbClr val="003974"/>
              </a:buClr>
              <a:buSzPts val="3200"/>
              <a:buFont typeface="Arial"/>
              <a:buNone/>
              <a:defRPr b="0" i="0" sz="3200" u="none" cap="none" strike="noStrike">
                <a:solidFill>
                  <a:schemeClr val="dk1"/>
                </a:solidFill>
                <a:latin typeface="Garamond"/>
                <a:ea typeface="Garamond"/>
                <a:cs typeface="Garamond"/>
                <a:sym typeface="Garamond"/>
              </a:defRPr>
            </a:lvl1pPr>
            <a:lvl2pPr indent="-361950" lvl="1" marL="914400" marR="0" rtl="0" algn="l">
              <a:lnSpc>
                <a:spcPct val="100000"/>
              </a:lnSpc>
              <a:spcBef>
                <a:spcPts val="560"/>
              </a:spcBef>
              <a:spcAft>
                <a:spcPts val="0"/>
              </a:spcAft>
              <a:buClr>
                <a:srgbClr val="003974"/>
              </a:buClr>
              <a:buSzPts val="2100"/>
              <a:buFont typeface="Noto Sans Symbols"/>
              <a:buChar char="▪"/>
              <a:defRPr b="0" i="0" sz="2800" u="none" cap="none" strike="noStrike">
                <a:solidFill>
                  <a:schemeClr val="dk1"/>
                </a:solidFill>
                <a:latin typeface="Verdana"/>
                <a:ea typeface="Verdana"/>
                <a:cs typeface="Verdana"/>
                <a:sym typeface="Verdana"/>
              </a:defRPr>
            </a:lvl2pPr>
            <a:lvl3pPr indent="-381000" lvl="2" marL="1371600" marR="0" rtl="0" algn="l">
              <a:lnSpc>
                <a:spcPct val="100000"/>
              </a:lnSpc>
              <a:spcBef>
                <a:spcPts val="480"/>
              </a:spcBef>
              <a:spcAft>
                <a:spcPts val="0"/>
              </a:spcAft>
              <a:buClr>
                <a:srgbClr val="003974"/>
              </a:buClr>
              <a:buSzPts val="2400"/>
              <a:buFont typeface="Noto Sans Symbols"/>
              <a:buChar char="•"/>
              <a:defRPr b="0" i="0" sz="2400" u="none" cap="none" strike="noStrike">
                <a:solidFill>
                  <a:schemeClr val="dk1"/>
                </a:solidFill>
                <a:latin typeface="Verdana"/>
                <a:ea typeface="Verdana"/>
                <a:cs typeface="Verdana"/>
                <a:sym typeface="Verdana"/>
              </a:defRPr>
            </a:lvl3pPr>
            <a:lvl4pPr indent="-323850" lvl="3" marL="1828800" marR="0" rtl="0" algn="l">
              <a:lnSpc>
                <a:spcPct val="100000"/>
              </a:lnSpc>
              <a:spcBef>
                <a:spcPts val="400"/>
              </a:spcBef>
              <a:spcAft>
                <a:spcPts val="0"/>
              </a:spcAft>
              <a:buClr>
                <a:srgbClr val="003974"/>
              </a:buClr>
              <a:buSzPts val="1500"/>
              <a:buFont typeface="Courier New"/>
              <a:buChar char="o"/>
              <a:defRPr b="0" i="0" sz="2000" u="none" cap="none" strike="noStrike">
                <a:solidFill>
                  <a:schemeClr val="dk1"/>
                </a:solidFill>
                <a:latin typeface="Verdana"/>
                <a:ea typeface="Verdana"/>
                <a:cs typeface="Verdana"/>
                <a:sym typeface="Verdana"/>
              </a:defRPr>
            </a:lvl4pPr>
            <a:lvl5pPr indent="-355600" lvl="4" marL="2286000" marR="0" rtl="0" algn="l">
              <a:lnSpc>
                <a:spcPct val="100000"/>
              </a:lnSpc>
              <a:spcBef>
                <a:spcPts val="400"/>
              </a:spcBef>
              <a:spcAft>
                <a:spcPts val="0"/>
              </a:spcAft>
              <a:buClr>
                <a:srgbClr val="003974"/>
              </a:buClr>
              <a:buSzPts val="2000"/>
              <a:buFont typeface="Calibri"/>
              <a:buChar char="­"/>
              <a:defRPr b="0" i="0" sz="2000" u="none" cap="none" strike="noStrike">
                <a:solidFill>
                  <a:schemeClr val="dk1"/>
                </a:solidFill>
                <a:latin typeface="Verdana"/>
                <a:ea typeface="Verdana"/>
                <a:cs typeface="Verdana"/>
                <a:sym typeface="Verdana"/>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Denim Right Blank">
  <p:cSld name="Denim Right Blank">
    <p:spTree>
      <p:nvGrpSpPr>
        <p:cNvPr id="94" name="Shape 94"/>
        <p:cNvGrpSpPr/>
        <p:nvPr/>
      </p:nvGrpSpPr>
      <p:grpSpPr>
        <a:xfrm>
          <a:off x="0" y="0"/>
          <a:ext cx="0" cy="0"/>
          <a:chOff x="0" y="0"/>
          <a:chExt cx="0" cy="0"/>
        </a:xfrm>
      </p:grpSpPr>
      <p:pic>
        <p:nvPicPr>
          <p:cNvPr descr="denim sidebar.png" id="95" name="Google Shape;95;p46"/>
          <p:cNvPicPr preferRelativeResize="0"/>
          <p:nvPr/>
        </p:nvPicPr>
        <p:blipFill rotWithShape="1">
          <a:blip r:embed="rId2">
            <a:alphaModFix/>
          </a:blip>
          <a:srcRect b="0" l="0" r="0" t="0"/>
          <a:stretch/>
        </p:blipFill>
        <p:spPr>
          <a:xfrm rot="10800000">
            <a:off x="6858000" y="0"/>
            <a:ext cx="2286000" cy="5143500"/>
          </a:xfrm>
          <a:prstGeom prst="rect">
            <a:avLst/>
          </a:prstGeom>
          <a:noFill/>
          <a:ln>
            <a:noFill/>
          </a:ln>
        </p:spPr>
      </p:pic>
      <p:sp>
        <p:nvSpPr>
          <p:cNvPr id="96" name="Google Shape;96;p46"/>
          <p:cNvSpPr txBox="1"/>
          <p:nvPr>
            <p:ph type="title"/>
          </p:nvPr>
        </p:nvSpPr>
        <p:spPr>
          <a:xfrm>
            <a:off x="0" y="489347"/>
            <a:ext cx="6858000" cy="634603"/>
          </a:xfrm>
          <a:prstGeom prst="rect">
            <a:avLst/>
          </a:prstGeom>
          <a:noFill/>
          <a:ln>
            <a:noFill/>
          </a:ln>
        </p:spPr>
        <p:txBody>
          <a:bodyPr anchorCtr="0" anchor="ctr" bIns="91425" lIns="91425" spcFirstLastPara="1" rIns="91425" wrap="square" tIns="91425">
            <a:noAutofit/>
          </a:bodyPr>
          <a:lstStyle>
            <a:lvl1pPr lvl="0" marR="0" rtl="0" algn="ctr">
              <a:lnSpc>
                <a:spcPct val="100000"/>
              </a:lnSpc>
              <a:spcBef>
                <a:spcPts val="0"/>
              </a:spcBef>
              <a:spcAft>
                <a:spcPts val="0"/>
              </a:spcAft>
              <a:buClr>
                <a:schemeClr val="lt1"/>
              </a:buClr>
              <a:buSzPts val="4400"/>
              <a:buFont typeface="Times New Roman"/>
              <a:buNone/>
              <a:defRPr b="1" i="0" sz="4400" u="none" cap="none" strike="noStrike">
                <a:solidFill>
                  <a:schemeClr val="dk1"/>
                </a:solidFill>
                <a:latin typeface="Arial"/>
                <a:ea typeface="Arial"/>
                <a:cs typeface="Arial"/>
                <a:sym typeface="Arial"/>
              </a:defRPr>
            </a:lvl1pPr>
            <a:lvl2pPr lvl="1">
              <a:spcBef>
                <a:spcPts val="0"/>
              </a:spcBef>
              <a:spcAft>
                <a:spcPts val="0"/>
              </a:spcAft>
              <a:buSzPts val="1800"/>
              <a:buFont typeface="Arial"/>
              <a:buNone/>
              <a:defRPr sz="1800"/>
            </a:lvl2pPr>
            <a:lvl3pPr lvl="2">
              <a:spcBef>
                <a:spcPts val="0"/>
              </a:spcBef>
              <a:spcAft>
                <a:spcPts val="0"/>
              </a:spcAft>
              <a:buSzPts val="1800"/>
              <a:buFont typeface="Arial"/>
              <a:buNone/>
              <a:defRPr sz="1800"/>
            </a:lvl3pPr>
            <a:lvl4pPr lvl="3">
              <a:spcBef>
                <a:spcPts val="0"/>
              </a:spcBef>
              <a:spcAft>
                <a:spcPts val="0"/>
              </a:spcAft>
              <a:buSzPts val="1800"/>
              <a:buFont typeface="Arial"/>
              <a:buNone/>
              <a:defRPr sz="1800"/>
            </a:lvl4pPr>
            <a:lvl5pPr lvl="4">
              <a:spcBef>
                <a:spcPts val="0"/>
              </a:spcBef>
              <a:spcAft>
                <a:spcPts val="0"/>
              </a:spcAft>
              <a:buSzPts val="1800"/>
              <a:buFont typeface="Arial"/>
              <a:buNone/>
              <a:defRPr sz="1800"/>
            </a:lvl5pPr>
            <a:lvl6pPr lvl="5">
              <a:spcBef>
                <a:spcPts val="0"/>
              </a:spcBef>
              <a:spcAft>
                <a:spcPts val="0"/>
              </a:spcAft>
              <a:buSzPts val="1800"/>
              <a:buFont typeface="Arial"/>
              <a:buNone/>
              <a:defRPr sz="1800"/>
            </a:lvl6pPr>
            <a:lvl7pPr lvl="6">
              <a:spcBef>
                <a:spcPts val="0"/>
              </a:spcBef>
              <a:spcAft>
                <a:spcPts val="0"/>
              </a:spcAft>
              <a:buSzPts val="1800"/>
              <a:buFont typeface="Arial"/>
              <a:buNone/>
              <a:defRPr sz="1800"/>
            </a:lvl7pPr>
            <a:lvl8pPr lvl="7">
              <a:spcBef>
                <a:spcPts val="0"/>
              </a:spcBef>
              <a:spcAft>
                <a:spcPts val="0"/>
              </a:spcAft>
              <a:buSzPts val="1800"/>
              <a:buFont typeface="Arial"/>
              <a:buNone/>
              <a:defRPr sz="1800"/>
            </a:lvl8pPr>
            <a:lvl9pPr lvl="8">
              <a:spcBef>
                <a:spcPts val="0"/>
              </a:spcBef>
              <a:spcAft>
                <a:spcPts val="0"/>
              </a:spcAft>
              <a:buSzPts val="1800"/>
              <a:buFont typeface="Arial"/>
              <a:buNone/>
              <a:defRPr sz="1800"/>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p:cSld name="Title Slide">
    <p:spTree>
      <p:nvGrpSpPr>
        <p:cNvPr id="107" name="Shape 107"/>
        <p:cNvGrpSpPr/>
        <p:nvPr/>
      </p:nvGrpSpPr>
      <p:grpSpPr>
        <a:xfrm>
          <a:off x="0" y="0"/>
          <a:ext cx="0" cy="0"/>
          <a:chOff x="0" y="0"/>
          <a:chExt cx="0" cy="0"/>
        </a:xfrm>
      </p:grpSpPr>
      <p:sp>
        <p:nvSpPr>
          <p:cNvPr id="108" name="Google Shape;108;g8d95296d0b_0_593"/>
          <p:cNvSpPr txBox="1"/>
          <p:nvPr>
            <p:ph type="ctrTitle"/>
          </p:nvPr>
        </p:nvSpPr>
        <p:spPr>
          <a:xfrm>
            <a:off x="685800" y="3012281"/>
            <a:ext cx="7772400" cy="11025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Clr>
                <a:srgbClr val="00AFD7"/>
              </a:buClr>
              <a:buSzPts val="4400"/>
              <a:buFont typeface="Arial"/>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grpSp>
        <p:nvGrpSpPr>
          <p:cNvPr id="109" name="Google Shape;109;g8d95296d0b_0_593"/>
          <p:cNvGrpSpPr/>
          <p:nvPr/>
        </p:nvGrpSpPr>
        <p:grpSpPr>
          <a:xfrm>
            <a:off x="0" y="4629150"/>
            <a:ext cx="9144000" cy="0"/>
            <a:chOff x="0" y="5943600"/>
            <a:chExt cx="9144000" cy="0"/>
          </a:xfrm>
        </p:grpSpPr>
        <p:cxnSp>
          <p:nvCxnSpPr>
            <p:cNvPr id="110" name="Google Shape;110;g8d95296d0b_0_593"/>
            <p:cNvCxnSpPr/>
            <p:nvPr/>
          </p:nvCxnSpPr>
          <p:spPr>
            <a:xfrm>
              <a:off x="0" y="5943600"/>
              <a:ext cx="2667000" cy="0"/>
            </a:xfrm>
            <a:prstGeom prst="straightConnector1">
              <a:avLst/>
            </a:prstGeom>
            <a:noFill/>
            <a:ln cap="flat" cmpd="sng" w="127000">
              <a:solidFill>
                <a:srgbClr val="00B0F0"/>
              </a:solidFill>
              <a:prstDash val="solid"/>
              <a:round/>
              <a:headEnd len="sm" w="sm" type="none"/>
              <a:tailEnd len="sm" w="sm" type="none"/>
            </a:ln>
          </p:spPr>
        </p:cxnSp>
        <p:cxnSp>
          <p:nvCxnSpPr>
            <p:cNvPr id="111" name="Google Shape;111;g8d95296d0b_0_593"/>
            <p:cNvCxnSpPr/>
            <p:nvPr/>
          </p:nvCxnSpPr>
          <p:spPr>
            <a:xfrm>
              <a:off x="2667000" y="5943600"/>
              <a:ext cx="1676400" cy="0"/>
            </a:xfrm>
            <a:prstGeom prst="straightConnector1">
              <a:avLst/>
            </a:prstGeom>
            <a:noFill/>
            <a:ln cap="flat" cmpd="sng" w="127000">
              <a:solidFill>
                <a:srgbClr val="FF6A13"/>
              </a:solidFill>
              <a:prstDash val="solid"/>
              <a:round/>
              <a:headEnd len="sm" w="sm" type="none"/>
              <a:tailEnd len="sm" w="sm" type="none"/>
            </a:ln>
          </p:spPr>
        </p:cxnSp>
        <p:cxnSp>
          <p:nvCxnSpPr>
            <p:cNvPr id="112" name="Google Shape;112;g8d95296d0b_0_593"/>
            <p:cNvCxnSpPr/>
            <p:nvPr/>
          </p:nvCxnSpPr>
          <p:spPr>
            <a:xfrm>
              <a:off x="4343400" y="5943600"/>
              <a:ext cx="3276600" cy="0"/>
            </a:xfrm>
            <a:prstGeom prst="straightConnector1">
              <a:avLst/>
            </a:prstGeom>
            <a:noFill/>
            <a:ln cap="flat" cmpd="sng" w="127000">
              <a:solidFill>
                <a:srgbClr val="C4D600"/>
              </a:solidFill>
              <a:prstDash val="solid"/>
              <a:round/>
              <a:headEnd len="sm" w="sm" type="none"/>
              <a:tailEnd len="sm" w="sm" type="none"/>
            </a:ln>
          </p:spPr>
        </p:cxnSp>
        <p:cxnSp>
          <p:nvCxnSpPr>
            <p:cNvPr id="113" name="Google Shape;113;g8d95296d0b_0_593"/>
            <p:cNvCxnSpPr/>
            <p:nvPr/>
          </p:nvCxnSpPr>
          <p:spPr>
            <a:xfrm>
              <a:off x="7620000" y="5943600"/>
              <a:ext cx="1524000" cy="0"/>
            </a:xfrm>
            <a:prstGeom prst="straightConnector1">
              <a:avLst/>
            </a:prstGeom>
            <a:noFill/>
            <a:ln cap="flat" cmpd="sng" w="127000">
              <a:solidFill>
                <a:srgbClr val="A57FC6"/>
              </a:solidFill>
              <a:prstDash val="solid"/>
              <a:round/>
              <a:headEnd len="sm" w="sm" type="none"/>
              <a:tailEnd len="sm" w="sm" type="none"/>
            </a:ln>
          </p:spPr>
        </p:cxnSp>
      </p:grpSp>
      <p:pic>
        <p:nvPicPr>
          <p:cNvPr descr="VofH_Lgo_RGB_Tag.jpg" id="114" name="Google Shape;114;g8d95296d0b_0_593"/>
          <p:cNvPicPr preferRelativeResize="0"/>
          <p:nvPr/>
        </p:nvPicPr>
        <p:blipFill rotWithShape="1">
          <a:blip r:embed="rId2">
            <a:alphaModFix/>
          </a:blip>
          <a:srcRect b="0" l="0" r="0" t="0"/>
          <a:stretch/>
        </p:blipFill>
        <p:spPr>
          <a:xfrm>
            <a:off x="2438400" y="480060"/>
            <a:ext cx="3032018" cy="2320290"/>
          </a:xfrm>
          <a:prstGeom prst="rect">
            <a:avLst/>
          </a:prstGeom>
          <a:noFill/>
          <a:ln>
            <a:noFill/>
          </a:ln>
        </p:spPr>
      </p:pic>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Content" type="obj">
  <p:cSld name="OBJECT">
    <p:spTree>
      <p:nvGrpSpPr>
        <p:cNvPr id="115" name="Shape 115"/>
        <p:cNvGrpSpPr/>
        <p:nvPr/>
      </p:nvGrpSpPr>
      <p:grpSpPr>
        <a:xfrm>
          <a:off x="0" y="0"/>
          <a:ext cx="0" cy="0"/>
          <a:chOff x="0" y="0"/>
          <a:chExt cx="0" cy="0"/>
        </a:xfrm>
      </p:grpSpPr>
      <p:sp>
        <p:nvSpPr>
          <p:cNvPr id="116" name="Google Shape;116;g8d95296d0b_0_601"/>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Clr>
                <a:srgbClr val="00AFD7"/>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17" name="Google Shape;117;g8d95296d0b_0_601"/>
          <p:cNvSpPr txBox="1"/>
          <p:nvPr>
            <p:ph idx="1" type="body"/>
          </p:nvPr>
        </p:nvSpPr>
        <p:spPr>
          <a:xfrm>
            <a:off x="457200" y="1200150"/>
            <a:ext cx="8229600" cy="3394500"/>
          </a:xfrm>
          <a:prstGeom prst="rect">
            <a:avLst/>
          </a:prstGeom>
          <a:noFill/>
          <a:ln>
            <a:noFill/>
          </a:ln>
        </p:spPr>
        <p:txBody>
          <a:bodyPr anchorCtr="0" anchor="t" bIns="45700" lIns="91425" spcFirstLastPara="1" rIns="91425" wrap="square" tIns="45700">
            <a:noAutofit/>
          </a:bodyPr>
          <a:lstStyle>
            <a:lvl1pPr indent="-342900" lvl="0" marL="457200" rtl="0" algn="l">
              <a:spcBef>
                <a:spcPts val="360"/>
              </a:spcBef>
              <a:spcAft>
                <a:spcPts val="0"/>
              </a:spcAft>
              <a:buClr>
                <a:schemeClr val="dk1"/>
              </a:buClr>
              <a:buSzPts val="1800"/>
              <a:buChar char="•"/>
              <a:defRPr/>
            </a:lvl1pPr>
            <a:lvl2pPr indent="-342900" lvl="1" marL="914400" rtl="0" algn="l">
              <a:spcBef>
                <a:spcPts val="360"/>
              </a:spcBef>
              <a:spcAft>
                <a:spcPts val="0"/>
              </a:spcAft>
              <a:buClr>
                <a:schemeClr val="dk1"/>
              </a:buClr>
              <a:buSzPts val="1800"/>
              <a:buChar char="–"/>
              <a:defRPr/>
            </a:lvl2pPr>
            <a:lvl3pPr indent="-342900" lvl="2" marL="1371600" rtl="0" algn="l">
              <a:spcBef>
                <a:spcPts val="360"/>
              </a:spcBef>
              <a:spcAft>
                <a:spcPts val="0"/>
              </a:spcAft>
              <a:buClr>
                <a:schemeClr val="dk1"/>
              </a:buClr>
              <a:buSzPts val="1800"/>
              <a:buChar char="•"/>
              <a:defRPr/>
            </a:lvl3pPr>
            <a:lvl4pPr indent="-342900" lvl="3" marL="1828800" rtl="0" algn="l">
              <a:spcBef>
                <a:spcPts val="360"/>
              </a:spcBef>
              <a:spcAft>
                <a:spcPts val="0"/>
              </a:spcAft>
              <a:buClr>
                <a:schemeClr val="dk1"/>
              </a:buClr>
              <a:buSzPts val="1800"/>
              <a:buChar char="–"/>
              <a:defRPr/>
            </a:lvl4pPr>
            <a:lvl5pPr indent="-342900" lvl="4" marL="2286000" rtl="0" algn="l">
              <a:spcBef>
                <a:spcPts val="360"/>
              </a:spcBef>
              <a:spcAft>
                <a:spcPts val="0"/>
              </a:spcAft>
              <a:buClr>
                <a:schemeClr val="dk1"/>
              </a:buClr>
              <a:buSzPts val="1800"/>
              <a:buChar char="»"/>
              <a:defRPr/>
            </a:lvl5pPr>
            <a:lvl6pPr indent="-342900" lvl="5" marL="2743200" rtl="0" algn="l">
              <a:spcBef>
                <a:spcPts val="360"/>
              </a:spcBef>
              <a:spcAft>
                <a:spcPts val="0"/>
              </a:spcAft>
              <a:buClr>
                <a:schemeClr val="dk1"/>
              </a:buClr>
              <a:buSzPts val="1800"/>
              <a:buChar char="•"/>
              <a:defRPr/>
            </a:lvl6pPr>
            <a:lvl7pPr indent="-342900" lvl="6" marL="3200400" rtl="0" algn="l">
              <a:spcBef>
                <a:spcPts val="36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118" name="Google Shape;118;g8d95296d0b_0_601"/>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pic>
        <p:nvPicPr>
          <p:cNvPr descr="VofH_Lgo_RGB_BlkSld_Tag_name only.jpg" id="119" name="Google Shape;119;g8d95296d0b_0_601"/>
          <p:cNvPicPr preferRelativeResize="0"/>
          <p:nvPr/>
        </p:nvPicPr>
        <p:blipFill rotWithShape="1">
          <a:blip r:embed="rId2">
            <a:alphaModFix/>
          </a:blip>
          <a:srcRect b="0" l="0" r="0" t="0"/>
          <a:stretch/>
        </p:blipFill>
        <p:spPr>
          <a:xfrm>
            <a:off x="457200" y="4757013"/>
            <a:ext cx="1657350" cy="272187"/>
          </a:xfrm>
          <a:prstGeom prst="rect">
            <a:avLst/>
          </a:prstGeom>
          <a:noFill/>
          <a:ln>
            <a:noFill/>
          </a:ln>
        </p:spPr>
      </p:pic>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120" name="Shape 120"/>
        <p:cNvGrpSpPr/>
        <p:nvPr/>
      </p:nvGrpSpPr>
      <p:grpSpPr>
        <a:xfrm>
          <a:off x="0" y="0"/>
          <a:ext cx="0" cy="0"/>
          <a:chOff x="0" y="0"/>
          <a:chExt cx="0" cy="0"/>
        </a:xfrm>
      </p:grpSpPr>
      <p:sp>
        <p:nvSpPr>
          <p:cNvPr id="121" name="Google Shape;121;g8d95296d0b_0_606"/>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Clr>
                <a:srgbClr val="00AFD7"/>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22" name="Google Shape;122;g8d95296d0b_0_606"/>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pic>
        <p:nvPicPr>
          <p:cNvPr descr="VofH_Lgo_RGB_BlkSld_Tag_name only.jpg" id="123" name="Google Shape;123;g8d95296d0b_0_606"/>
          <p:cNvPicPr preferRelativeResize="0"/>
          <p:nvPr/>
        </p:nvPicPr>
        <p:blipFill rotWithShape="1">
          <a:blip r:embed="rId2">
            <a:alphaModFix/>
          </a:blip>
          <a:srcRect b="0" l="0" r="0" t="0"/>
          <a:stretch/>
        </p:blipFill>
        <p:spPr>
          <a:xfrm>
            <a:off x="457200" y="4757013"/>
            <a:ext cx="1657350" cy="272187"/>
          </a:xfrm>
          <a:prstGeom prst="rect">
            <a:avLst/>
          </a:prstGeom>
          <a:noFill/>
          <a:ln>
            <a:noFill/>
          </a:ln>
        </p:spPr>
      </p:pic>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124" name="Shape 124"/>
        <p:cNvGrpSpPr/>
        <p:nvPr/>
      </p:nvGrpSpPr>
      <p:grpSpPr>
        <a:xfrm>
          <a:off x="0" y="0"/>
          <a:ext cx="0" cy="0"/>
          <a:chOff x="0" y="0"/>
          <a:chExt cx="0" cy="0"/>
        </a:xfrm>
      </p:grpSpPr>
      <p:sp>
        <p:nvSpPr>
          <p:cNvPr id="125" name="Google Shape;125;g8d95296d0b_0_610"/>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pic>
        <p:nvPicPr>
          <p:cNvPr descr="VofH_Lgo_RGB_BlkSld_Tag_name only.jpg" id="126" name="Google Shape;126;g8d95296d0b_0_610"/>
          <p:cNvPicPr preferRelativeResize="0"/>
          <p:nvPr/>
        </p:nvPicPr>
        <p:blipFill rotWithShape="1">
          <a:blip r:embed="rId2">
            <a:alphaModFix/>
          </a:blip>
          <a:srcRect b="0" l="0" r="0" t="0"/>
          <a:stretch/>
        </p:blipFill>
        <p:spPr>
          <a:xfrm>
            <a:off x="457200" y="4757013"/>
            <a:ext cx="1657350" cy="272187"/>
          </a:xfrm>
          <a:prstGeom prst="rect">
            <a:avLst/>
          </a:prstGeom>
          <a:noFill/>
          <a:ln>
            <a:noFill/>
          </a:ln>
        </p:spPr>
      </p:pic>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wo Content" type="twoObj">
  <p:cSld name="TWO_OBJECTS">
    <p:spTree>
      <p:nvGrpSpPr>
        <p:cNvPr id="127" name="Shape 127"/>
        <p:cNvGrpSpPr/>
        <p:nvPr/>
      </p:nvGrpSpPr>
      <p:grpSpPr>
        <a:xfrm>
          <a:off x="0" y="0"/>
          <a:ext cx="0" cy="0"/>
          <a:chOff x="0" y="0"/>
          <a:chExt cx="0" cy="0"/>
        </a:xfrm>
      </p:grpSpPr>
      <p:sp>
        <p:nvSpPr>
          <p:cNvPr id="128" name="Google Shape;128;g8d95296d0b_0_613"/>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Clr>
                <a:srgbClr val="00AFD7"/>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29" name="Google Shape;129;g8d95296d0b_0_613"/>
          <p:cNvSpPr txBox="1"/>
          <p:nvPr>
            <p:ph idx="1" type="body"/>
          </p:nvPr>
        </p:nvSpPr>
        <p:spPr>
          <a:xfrm>
            <a:off x="457200" y="1200150"/>
            <a:ext cx="4038600" cy="3394500"/>
          </a:xfrm>
          <a:prstGeom prst="rect">
            <a:avLst/>
          </a:prstGeom>
          <a:noFill/>
          <a:ln>
            <a:noFill/>
          </a:ln>
        </p:spPr>
        <p:txBody>
          <a:bodyPr anchorCtr="0" anchor="t" bIns="45700" lIns="91425" spcFirstLastPara="1" rIns="91425" wrap="square" tIns="45700">
            <a:noAutofit/>
          </a:bodyPr>
          <a:lstStyle>
            <a:lvl1pPr indent="-406400" lvl="0" marL="457200" rtl="0" algn="l">
              <a:spcBef>
                <a:spcPts val="560"/>
              </a:spcBef>
              <a:spcAft>
                <a:spcPts val="0"/>
              </a:spcAft>
              <a:buClr>
                <a:schemeClr val="dk1"/>
              </a:buClr>
              <a:buSzPts val="2800"/>
              <a:buChar char="•"/>
              <a:defRPr sz="2800"/>
            </a:lvl1pPr>
            <a:lvl2pPr indent="-381000" lvl="1" marL="914400" rtl="0" algn="l">
              <a:spcBef>
                <a:spcPts val="480"/>
              </a:spcBef>
              <a:spcAft>
                <a:spcPts val="0"/>
              </a:spcAft>
              <a:buClr>
                <a:schemeClr val="dk1"/>
              </a:buClr>
              <a:buSzPts val="2400"/>
              <a:buChar char="–"/>
              <a:defRPr sz="2400"/>
            </a:lvl2pPr>
            <a:lvl3pPr indent="-355600" lvl="2" marL="1371600" rtl="0" algn="l">
              <a:spcBef>
                <a:spcPts val="400"/>
              </a:spcBef>
              <a:spcAft>
                <a:spcPts val="0"/>
              </a:spcAft>
              <a:buClr>
                <a:schemeClr val="dk1"/>
              </a:buClr>
              <a:buSzPts val="2000"/>
              <a:buChar char="•"/>
              <a:defRPr sz="2000"/>
            </a:lvl3pPr>
            <a:lvl4pPr indent="-342900" lvl="3" marL="1828800" rtl="0" algn="l">
              <a:spcBef>
                <a:spcPts val="360"/>
              </a:spcBef>
              <a:spcAft>
                <a:spcPts val="0"/>
              </a:spcAft>
              <a:buClr>
                <a:schemeClr val="dk1"/>
              </a:buClr>
              <a:buSzPts val="1800"/>
              <a:buChar char="–"/>
              <a:defRPr sz="1800"/>
            </a:lvl4pPr>
            <a:lvl5pPr indent="-342900" lvl="4" marL="2286000" rtl="0" algn="l">
              <a:spcBef>
                <a:spcPts val="360"/>
              </a:spcBef>
              <a:spcAft>
                <a:spcPts val="0"/>
              </a:spcAft>
              <a:buClr>
                <a:schemeClr val="dk1"/>
              </a:buClr>
              <a:buSzPts val="1800"/>
              <a:buChar char="»"/>
              <a:defRPr sz="1800"/>
            </a:lvl5pPr>
            <a:lvl6pPr indent="-342900" lvl="5" marL="2743200" rtl="0" algn="l">
              <a:spcBef>
                <a:spcPts val="360"/>
              </a:spcBef>
              <a:spcAft>
                <a:spcPts val="0"/>
              </a:spcAft>
              <a:buClr>
                <a:schemeClr val="dk1"/>
              </a:buClr>
              <a:buSzPts val="1800"/>
              <a:buChar char="•"/>
              <a:defRPr sz="1800"/>
            </a:lvl6pPr>
            <a:lvl7pPr indent="-342900" lvl="6" marL="3200400" rtl="0" algn="l">
              <a:spcBef>
                <a:spcPts val="360"/>
              </a:spcBef>
              <a:spcAft>
                <a:spcPts val="0"/>
              </a:spcAft>
              <a:buClr>
                <a:schemeClr val="dk1"/>
              </a:buClr>
              <a:buSzPts val="1800"/>
              <a:buChar char="•"/>
              <a:defRPr sz="1800"/>
            </a:lvl7pPr>
            <a:lvl8pPr indent="-342900" lvl="7" marL="3657600" rtl="0" algn="l">
              <a:spcBef>
                <a:spcPts val="360"/>
              </a:spcBef>
              <a:spcAft>
                <a:spcPts val="0"/>
              </a:spcAft>
              <a:buClr>
                <a:schemeClr val="dk1"/>
              </a:buClr>
              <a:buSzPts val="1800"/>
              <a:buChar char="•"/>
              <a:defRPr sz="1800"/>
            </a:lvl8pPr>
            <a:lvl9pPr indent="-342900" lvl="8" marL="4114800" rtl="0" algn="l">
              <a:spcBef>
                <a:spcPts val="360"/>
              </a:spcBef>
              <a:spcAft>
                <a:spcPts val="0"/>
              </a:spcAft>
              <a:buClr>
                <a:schemeClr val="dk1"/>
              </a:buClr>
              <a:buSzPts val="1800"/>
              <a:buChar char="•"/>
              <a:defRPr sz="1800"/>
            </a:lvl9pPr>
          </a:lstStyle>
          <a:p/>
        </p:txBody>
      </p:sp>
      <p:sp>
        <p:nvSpPr>
          <p:cNvPr id="130" name="Google Shape;130;g8d95296d0b_0_613"/>
          <p:cNvSpPr txBox="1"/>
          <p:nvPr>
            <p:ph idx="2" type="body"/>
          </p:nvPr>
        </p:nvSpPr>
        <p:spPr>
          <a:xfrm>
            <a:off x="4648200" y="1200150"/>
            <a:ext cx="4038600" cy="3394500"/>
          </a:xfrm>
          <a:prstGeom prst="rect">
            <a:avLst/>
          </a:prstGeom>
          <a:noFill/>
          <a:ln>
            <a:noFill/>
          </a:ln>
        </p:spPr>
        <p:txBody>
          <a:bodyPr anchorCtr="0" anchor="t" bIns="45700" lIns="91425" spcFirstLastPara="1" rIns="91425" wrap="square" tIns="45700">
            <a:noAutofit/>
          </a:bodyPr>
          <a:lstStyle>
            <a:lvl1pPr indent="-406400" lvl="0" marL="457200" rtl="0" algn="l">
              <a:spcBef>
                <a:spcPts val="560"/>
              </a:spcBef>
              <a:spcAft>
                <a:spcPts val="0"/>
              </a:spcAft>
              <a:buClr>
                <a:schemeClr val="dk1"/>
              </a:buClr>
              <a:buSzPts val="2800"/>
              <a:buChar char="•"/>
              <a:defRPr sz="2800"/>
            </a:lvl1pPr>
            <a:lvl2pPr indent="-381000" lvl="1" marL="914400" rtl="0" algn="l">
              <a:spcBef>
                <a:spcPts val="480"/>
              </a:spcBef>
              <a:spcAft>
                <a:spcPts val="0"/>
              </a:spcAft>
              <a:buClr>
                <a:schemeClr val="dk1"/>
              </a:buClr>
              <a:buSzPts val="2400"/>
              <a:buChar char="–"/>
              <a:defRPr sz="2400"/>
            </a:lvl2pPr>
            <a:lvl3pPr indent="-355600" lvl="2" marL="1371600" rtl="0" algn="l">
              <a:spcBef>
                <a:spcPts val="400"/>
              </a:spcBef>
              <a:spcAft>
                <a:spcPts val="0"/>
              </a:spcAft>
              <a:buClr>
                <a:schemeClr val="dk1"/>
              </a:buClr>
              <a:buSzPts val="2000"/>
              <a:buChar char="•"/>
              <a:defRPr sz="2000"/>
            </a:lvl3pPr>
            <a:lvl4pPr indent="-342900" lvl="3" marL="1828800" rtl="0" algn="l">
              <a:spcBef>
                <a:spcPts val="360"/>
              </a:spcBef>
              <a:spcAft>
                <a:spcPts val="0"/>
              </a:spcAft>
              <a:buClr>
                <a:schemeClr val="dk1"/>
              </a:buClr>
              <a:buSzPts val="1800"/>
              <a:buChar char="–"/>
              <a:defRPr sz="1800"/>
            </a:lvl4pPr>
            <a:lvl5pPr indent="-342900" lvl="4" marL="2286000" rtl="0" algn="l">
              <a:spcBef>
                <a:spcPts val="360"/>
              </a:spcBef>
              <a:spcAft>
                <a:spcPts val="0"/>
              </a:spcAft>
              <a:buClr>
                <a:schemeClr val="dk1"/>
              </a:buClr>
              <a:buSzPts val="1800"/>
              <a:buChar char="»"/>
              <a:defRPr sz="1800"/>
            </a:lvl5pPr>
            <a:lvl6pPr indent="-342900" lvl="5" marL="2743200" rtl="0" algn="l">
              <a:spcBef>
                <a:spcPts val="360"/>
              </a:spcBef>
              <a:spcAft>
                <a:spcPts val="0"/>
              </a:spcAft>
              <a:buClr>
                <a:schemeClr val="dk1"/>
              </a:buClr>
              <a:buSzPts val="1800"/>
              <a:buChar char="•"/>
              <a:defRPr sz="1800"/>
            </a:lvl6pPr>
            <a:lvl7pPr indent="-342900" lvl="6" marL="3200400" rtl="0" algn="l">
              <a:spcBef>
                <a:spcPts val="360"/>
              </a:spcBef>
              <a:spcAft>
                <a:spcPts val="0"/>
              </a:spcAft>
              <a:buClr>
                <a:schemeClr val="dk1"/>
              </a:buClr>
              <a:buSzPts val="1800"/>
              <a:buChar char="•"/>
              <a:defRPr sz="1800"/>
            </a:lvl7pPr>
            <a:lvl8pPr indent="-342900" lvl="7" marL="3657600" rtl="0" algn="l">
              <a:spcBef>
                <a:spcPts val="360"/>
              </a:spcBef>
              <a:spcAft>
                <a:spcPts val="0"/>
              </a:spcAft>
              <a:buClr>
                <a:schemeClr val="dk1"/>
              </a:buClr>
              <a:buSzPts val="1800"/>
              <a:buChar char="•"/>
              <a:defRPr sz="1800"/>
            </a:lvl8pPr>
            <a:lvl9pPr indent="-342900" lvl="8" marL="4114800" rtl="0" algn="l">
              <a:spcBef>
                <a:spcPts val="360"/>
              </a:spcBef>
              <a:spcAft>
                <a:spcPts val="0"/>
              </a:spcAft>
              <a:buClr>
                <a:schemeClr val="dk1"/>
              </a:buClr>
              <a:buSzPts val="1800"/>
              <a:buChar char="•"/>
              <a:defRPr sz="1800"/>
            </a:lvl9pPr>
          </a:lstStyle>
          <a:p/>
        </p:txBody>
      </p:sp>
      <p:sp>
        <p:nvSpPr>
          <p:cNvPr id="131" name="Google Shape;131;g8d95296d0b_0_613"/>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pic>
        <p:nvPicPr>
          <p:cNvPr descr="VofH_Lgo_RGB_BlkSld_Tag_name only.jpg" id="132" name="Google Shape;132;g8d95296d0b_0_613"/>
          <p:cNvPicPr preferRelativeResize="0"/>
          <p:nvPr/>
        </p:nvPicPr>
        <p:blipFill rotWithShape="1">
          <a:blip r:embed="rId2">
            <a:alphaModFix/>
          </a:blip>
          <a:srcRect b="0" l="0" r="0" t="0"/>
          <a:stretch/>
        </p:blipFill>
        <p:spPr>
          <a:xfrm>
            <a:off x="457200" y="4757013"/>
            <a:ext cx="1657350" cy="272187"/>
          </a:xfrm>
          <a:prstGeom prst="rect">
            <a:avLst/>
          </a:prstGeom>
          <a:noFill/>
          <a:ln>
            <a:noFill/>
          </a:ln>
        </p:spPr>
      </p:pic>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133" name="Shape 133"/>
        <p:cNvGrpSpPr/>
        <p:nvPr/>
      </p:nvGrpSpPr>
      <p:grpSpPr>
        <a:xfrm>
          <a:off x="0" y="0"/>
          <a:ext cx="0" cy="0"/>
          <a:chOff x="0" y="0"/>
          <a:chExt cx="0" cy="0"/>
        </a:xfrm>
      </p:grpSpPr>
      <p:sp>
        <p:nvSpPr>
          <p:cNvPr id="134" name="Google Shape;134;g8d95296d0b_0_619"/>
          <p:cNvSpPr txBox="1"/>
          <p:nvPr>
            <p:ph type="title"/>
          </p:nvPr>
        </p:nvSpPr>
        <p:spPr>
          <a:xfrm>
            <a:off x="722313" y="3305175"/>
            <a:ext cx="7772400" cy="1021500"/>
          </a:xfrm>
          <a:prstGeom prst="rect">
            <a:avLst/>
          </a:prstGeom>
          <a:noFill/>
          <a:ln>
            <a:noFill/>
          </a:ln>
        </p:spPr>
        <p:txBody>
          <a:bodyPr anchorCtr="0" anchor="t" bIns="45700" lIns="91425" spcFirstLastPara="1" rIns="91425" wrap="square" tIns="45700">
            <a:noAutofit/>
          </a:bodyPr>
          <a:lstStyle>
            <a:lvl1pPr lvl="0" rtl="0" algn="l">
              <a:spcBef>
                <a:spcPts val="0"/>
              </a:spcBef>
              <a:spcAft>
                <a:spcPts val="0"/>
              </a:spcAft>
              <a:buClr>
                <a:srgbClr val="00AFD7"/>
              </a:buClr>
              <a:buSzPts val="4000"/>
              <a:buFont typeface="Arial"/>
              <a:buNone/>
              <a:defRPr b="1" sz="4000" cap="none"/>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35" name="Google Shape;135;g8d95296d0b_0_619"/>
          <p:cNvSpPr txBox="1"/>
          <p:nvPr>
            <p:ph idx="1" type="body"/>
          </p:nvPr>
        </p:nvSpPr>
        <p:spPr>
          <a:xfrm>
            <a:off x="722313" y="2180035"/>
            <a:ext cx="7772400" cy="1125300"/>
          </a:xfrm>
          <a:prstGeom prst="rect">
            <a:avLst/>
          </a:prstGeom>
          <a:noFill/>
          <a:ln>
            <a:noFill/>
          </a:ln>
        </p:spPr>
        <p:txBody>
          <a:bodyPr anchorCtr="0" anchor="b" bIns="45700" lIns="91425" spcFirstLastPara="1" rIns="91425" wrap="square" tIns="45700">
            <a:noAutofit/>
          </a:bodyPr>
          <a:lstStyle>
            <a:lvl1pPr indent="-228600" lvl="0" marL="457200" rtl="0" algn="l">
              <a:spcBef>
                <a:spcPts val="400"/>
              </a:spcBef>
              <a:spcAft>
                <a:spcPts val="0"/>
              </a:spcAft>
              <a:buClr>
                <a:srgbClr val="888888"/>
              </a:buClr>
              <a:buSzPts val="2000"/>
              <a:buNone/>
              <a:defRPr sz="2000">
                <a:solidFill>
                  <a:srgbClr val="888888"/>
                </a:solidFill>
              </a:defRPr>
            </a:lvl1pPr>
            <a:lvl2pPr indent="-228600" lvl="1" marL="914400" rtl="0" algn="l">
              <a:spcBef>
                <a:spcPts val="360"/>
              </a:spcBef>
              <a:spcAft>
                <a:spcPts val="0"/>
              </a:spcAft>
              <a:buClr>
                <a:srgbClr val="888888"/>
              </a:buClr>
              <a:buSzPts val="1800"/>
              <a:buNone/>
              <a:defRPr sz="1800">
                <a:solidFill>
                  <a:srgbClr val="888888"/>
                </a:solidFill>
              </a:defRPr>
            </a:lvl2pPr>
            <a:lvl3pPr indent="-228600" lvl="2" marL="1371600" rtl="0" algn="l">
              <a:spcBef>
                <a:spcPts val="320"/>
              </a:spcBef>
              <a:spcAft>
                <a:spcPts val="0"/>
              </a:spcAft>
              <a:buClr>
                <a:srgbClr val="888888"/>
              </a:buClr>
              <a:buSzPts val="1600"/>
              <a:buNone/>
              <a:defRPr sz="1600">
                <a:solidFill>
                  <a:srgbClr val="888888"/>
                </a:solidFill>
              </a:defRPr>
            </a:lvl3pPr>
            <a:lvl4pPr indent="-228600" lvl="3" marL="1828800" rtl="0" algn="l">
              <a:spcBef>
                <a:spcPts val="280"/>
              </a:spcBef>
              <a:spcAft>
                <a:spcPts val="0"/>
              </a:spcAft>
              <a:buClr>
                <a:srgbClr val="888888"/>
              </a:buClr>
              <a:buSzPts val="1400"/>
              <a:buNone/>
              <a:defRPr sz="1400">
                <a:solidFill>
                  <a:srgbClr val="888888"/>
                </a:solidFill>
              </a:defRPr>
            </a:lvl4pPr>
            <a:lvl5pPr indent="-228600" lvl="4" marL="2286000" rtl="0" algn="l">
              <a:spcBef>
                <a:spcPts val="280"/>
              </a:spcBef>
              <a:spcAft>
                <a:spcPts val="0"/>
              </a:spcAft>
              <a:buClr>
                <a:srgbClr val="888888"/>
              </a:buClr>
              <a:buSzPts val="1400"/>
              <a:buNone/>
              <a:defRPr sz="1400">
                <a:solidFill>
                  <a:srgbClr val="888888"/>
                </a:solidFill>
              </a:defRPr>
            </a:lvl5pPr>
            <a:lvl6pPr indent="-228600" lvl="5" marL="2743200" rtl="0" algn="l">
              <a:spcBef>
                <a:spcPts val="280"/>
              </a:spcBef>
              <a:spcAft>
                <a:spcPts val="0"/>
              </a:spcAft>
              <a:buClr>
                <a:srgbClr val="888888"/>
              </a:buClr>
              <a:buSzPts val="1400"/>
              <a:buNone/>
              <a:defRPr sz="1400">
                <a:solidFill>
                  <a:srgbClr val="888888"/>
                </a:solidFill>
              </a:defRPr>
            </a:lvl6pPr>
            <a:lvl7pPr indent="-228600" lvl="6" marL="3200400" rtl="0" algn="l">
              <a:spcBef>
                <a:spcPts val="280"/>
              </a:spcBef>
              <a:spcAft>
                <a:spcPts val="0"/>
              </a:spcAft>
              <a:buClr>
                <a:srgbClr val="888888"/>
              </a:buClr>
              <a:buSzPts val="1400"/>
              <a:buNone/>
              <a:defRPr sz="1400">
                <a:solidFill>
                  <a:srgbClr val="888888"/>
                </a:solidFill>
              </a:defRPr>
            </a:lvl7pPr>
            <a:lvl8pPr indent="-228600" lvl="7" marL="3657600" rtl="0" algn="l">
              <a:spcBef>
                <a:spcPts val="280"/>
              </a:spcBef>
              <a:spcAft>
                <a:spcPts val="0"/>
              </a:spcAft>
              <a:buClr>
                <a:srgbClr val="888888"/>
              </a:buClr>
              <a:buSzPts val="1400"/>
              <a:buNone/>
              <a:defRPr sz="1400">
                <a:solidFill>
                  <a:srgbClr val="888888"/>
                </a:solidFill>
              </a:defRPr>
            </a:lvl8pPr>
            <a:lvl9pPr indent="-228600" lvl="8" marL="4114800" rtl="0" algn="l">
              <a:spcBef>
                <a:spcPts val="280"/>
              </a:spcBef>
              <a:spcAft>
                <a:spcPts val="0"/>
              </a:spcAft>
              <a:buClr>
                <a:srgbClr val="888888"/>
              </a:buClr>
              <a:buSzPts val="1400"/>
              <a:buNone/>
              <a:defRPr sz="1400">
                <a:solidFill>
                  <a:srgbClr val="888888"/>
                </a:solidFill>
              </a:defRPr>
            </a:lvl9pPr>
          </a:lstStyle>
          <a:p/>
        </p:txBody>
      </p:sp>
      <p:sp>
        <p:nvSpPr>
          <p:cNvPr id="136" name="Google Shape;136;g8d95296d0b_0_619"/>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pic>
        <p:nvPicPr>
          <p:cNvPr descr="VofH_Lgo_RGB_BlkSld_Tag_name only.jpg" id="137" name="Google Shape;137;g8d95296d0b_0_619"/>
          <p:cNvPicPr preferRelativeResize="0"/>
          <p:nvPr/>
        </p:nvPicPr>
        <p:blipFill rotWithShape="1">
          <a:blip r:embed="rId2">
            <a:alphaModFix/>
          </a:blip>
          <a:srcRect b="0" l="0" r="0" t="0"/>
          <a:stretch/>
        </p:blipFill>
        <p:spPr>
          <a:xfrm>
            <a:off x="457200" y="4757013"/>
            <a:ext cx="1657350" cy="272187"/>
          </a:xfrm>
          <a:prstGeom prst="rect">
            <a:avLst/>
          </a:prstGeom>
          <a:noFill/>
          <a:ln>
            <a:noFill/>
          </a:ln>
        </p:spPr>
      </p:pic>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mparison" type="twoTxTwoObj">
  <p:cSld name="TWO_OBJECTS_WITH_TEXT">
    <p:spTree>
      <p:nvGrpSpPr>
        <p:cNvPr id="138" name="Shape 138"/>
        <p:cNvGrpSpPr/>
        <p:nvPr/>
      </p:nvGrpSpPr>
      <p:grpSpPr>
        <a:xfrm>
          <a:off x="0" y="0"/>
          <a:ext cx="0" cy="0"/>
          <a:chOff x="0" y="0"/>
          <a:chExt cx="0" cy="0"/>
        </a:xfrm>
      </p:grpSpPr>
      <p:sp>
        <p:nvSpPr>
          <p:cNvPr id="139" name="Google Shape;139;g8d95296d0b_0_624"/>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Clr>
                <a:srgbClr val="00AFD7"/>
              </a:buClr>
              <a:buSzPts val="4400"/>
              <a:buFont typeface="Arial"/>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40" name="Google Shape;140;g8d95296d0b_0_624"/>
          <p:cNvSpPr txBox="1"/>
          <p:nvPr>
            <p:ph idx="1" type="body"/>
          </p:nvPr>
        </p:nvSpPr>
        <p:spPr>
          <a:xfrm>
            <a:off x="457200" y="1151335"/>
            <a:ext cx="4040100" cy="480000"/>
          </a:xfrm>
          <a:prstGeom prst="rect">
            <a:avLst/>
          </a:prstGeom>
          <a:noFill/>
          <a:ln>
            <a:noFill/>
          </a:ln>
        </p:spPr>
        <p:txBody>
          <a:bodyPr anchorCtr="0" anchor="b" bIns="45700" lIns="91425" spcFirstLastPara="1" rIns="91425" wrap="square" tIns="45700">
            <a:noAutofit/>
          </a:bodyPr>
          <a:lstStyle>
            <a:lvl1pPr indent="-228600" lvl="0" marL="457200" rtl="0" algn="l">
              <a:spcBef>
                <a:spcPts val="480"/>
              </a:spcBef>
              <a:spcAft>
                <a:spcPts val="0"/>
              </a:spcAft>
              <a:buClr>
                <a:schemeClr val="dk1"/>
              </a:buClr>
              <a:buSzPts val="2400"/>
              <a:buNone/>
              <a:defRPr b="1" sz="2400"/>
            </a:lvl1pPr>
            <a:lvl2pPr indent="-228600" lvl="1" marL="914400" rtl="0" algn="l">
              <a:spcBef>
                <a:spcPts val="400"/>
              </a:spcBef>
              <a:spcAft>
                <a:spcPts val="0"/>
              </a:spcAft>
              <a:buClr>
                <a:schemeClr val="dk1"/>
              </a:buClr>
              <a:buSzPts val="2000"/>
              <a:buNone/>
              <a:defRPr b="1" sz="2000"/>
            </a:lvl2pPr>
            <a:lvl3pPr indent="-228600" lvl="2" marL="1371600" rtl="0" algn="l">
              <a:spcBef>
                <a:spcPts val="360"/>
              </a:spcBef>
              <a:spcAft>
                <a:spcPts val="0"/>
              </a:spcAft>
              <a:buClr>
                <a:schemeClr val="dk1"/>
              </a:buClr>
              <a:buSzPts val="1800"/>
              <a:buNone/>
              <a:defRPr b="1" sz="1800"/>
            </a:lvl3pPr>
            <a:lvl4pPr indent="-228600" lvl="3" marL="1828800" rtl="0" algn="l">
              <a:spcBef>
                <a:spcPts val="320"/>
              </a:spcBef>
              <a:spcAft>
                <a:spcPts val="0"/>
              </a:spcAft>
              <a:buClr>
                <a:schemeClr val="dk1"/>
              </a:buClr>
              <a:buSzPts val="1600"/>
              <a:buNone/>
              <a:defRPr b="1" sz="1600"/>
            </a:lvl4pPr>
            <a:lvl5pPr indent="-228600" lvl="4" marL="2286000" rtl="0" algn="l">
              <a:spcBef>
                <a:spcPts val="320"/>
              </a:spcBef>
              <a:spcAft>
                <a:spcPts val="0"/>
              </a:spcAft>
              <a:buClr>
                <a:schemeClr val="dk1"/>
              </a:buClr>
              <a:buSzPts val="1600"/>
              <a:buNone/>
              <a:defRPr b="1" sz="1600"/>
            </a:lvl5pPr>
            <a:lvl6pPr indent="-228600" lvl="5" marL="2743200" rtl="0" algn="l">
              <a:spcBef>
                <a:spcPts val="320"/>
              </a:spcBef>
              <a:spcAft>
                <a:spcPts val="0"/>
              </a:spcAft>
              <a:buClr>
                <a:schemeClr val="dk1"/>
              </a:buClr>
              <a:buSzPts val="1600"/>
              <a:buNone/>
              <a:defRPr b="1" sz="1600"/>
            </a:lvl6pPr>
            <a:lvl7pPr indent="-228600" lvl="6" marL="3200400" rtl="0" algn="l">
              <a:spcBef>
                <a:spcPts val="320"/>
              </a:spcBef>
              <a:spcAft>
                <a:spcPts val="0"/>
              </a:spcAft>
              <a:buClr>
                <a:schemeClr val="dk1"/>
              </a:buClr>
              <a:buSzPts val="1600"/>
              <a:buNone/>
              <a:defRPr b="1" sz="1600"/>
            </a:lvl7pPr>
            <a:lvl8pPr indent="-228600" lvl="7" marL="3657600" rtl="0" algn="l">
              <a:spcBef>
                <a:spcPts val="320"/>
              </a:spcBef>
              <a:spcAft>
                <a:spcPts val="0"/>
              </a:spcAft>
              <a:buClr>
                <a:schemeClr val="dk1"/>
              </a:buClr>
              <a:buSzPts val="1600"/>
              <a:buNone/>
              <a:defRPr b="1" sz="1600"/>
            </a:lvl8pPr>
            <a:lvl9pPr indent="-228600" lvl="8" marL="4114800" rtl="0" algn="l">
              <a:spcBef>
                <a:spcPts val="320"/>
              </a:spcBef>
              <a:spcAft>
                <a:spcPts val="0"/>
              </a:spcAft>
              <a:buClr>
                <a:schemeClr val="dk1"/>
              </a:buClr>
              <a:buSzPts val="1600"/>
              <a:buNone/>
              <a:defRPr b="1" sz="1600"/>
            </a:lvl9pPr>
          </a:lstStyle>
          <a:p/>
        </p:txBody>
      </p:sp>
      <p:sp>
        <p:nvSpPr>
          <p:cNvPr id="141" name="Google Shape;141;g8d95296d0b_0_624"/>
          <p:cNvSpPr txBox="1"/>
          <p:nvPr>
            <p:ph idx="2" type="body"/>
          </p:nvPr>
        </p:nvSpPr>
        <p:spPr>
          <a:xfrm>
            <a:off x="457200" y="1631156"/>
            <a:ext cx="4040100" cy="2963400"/>
          </a:xfrm>
          <a:prstGeom prst="rect">
            <a:avLst/>
          </a:prstGeom>
          <a:noFill/>
          <a:ln>
            <a:noFill/>
          </a:ln>
        </p:spPr>
        <p:txBody>
          <a:bodyPr anchorCtr="0" anchor="t" bIns="45700" lIns="91425" spcFirstLastPara="1" rIns="91425" wrap="square" tIns="45700">
            <a:noAutofit/>
          </a:bodyPr>
          <a:lstStyle>
            <a:lvl1pPr indent="-381000" lvl="0" marL="457200" rtl="0" algn="l">
              <a:spcBef>
                <a:spcPts val="480"/>
              </a:spcBef>
              <a:spcAft>
                <a:spcPts val="0"/>
              </a:spcAft>
              <a:buClr>
                <a:schemeClr val="dk1"/>
              </a:buClr>
              <a:buSzPts val="2400"/>
              <a:buChar char="•"/>
              <a:defRPr sz="2400"/>
            </a:lvl1pPr>
            <a:lvl2pPr indent="-355600" lvl="1" marL="914400" rtl="0" algn="l">
              <a:spcBef>
                <a:spcPts val="400"/>
              </a:spcBef>
              <a:spcAft>
                <a:spcPts val="0"/>
              </a:spcAft>
              <a:buClr>
                <a:schemeClr val="dk1"/>
              </a:buClr>
              <a:buSzPts val="2000"/>
              <a:buChar char="–"/>
              <a:defRPr sz="2000"/>
            </a:lvl2pPr>
            <a:lvl3pPr indent="-342900" lvl="2" marL="1371600" rtl="0" algn="l">
              <a:spcBef>
                <a:spcPts val="360"/>
              </a:spcBef>
              <a:spcAft>
                <a:spcPts val="0"/>
              </a:spcAft>
              <a:buClr>
                <a:schemeClr val="dk1"/>
              </a:buClr>
              <a:buSzPts val="1800"/>
              <a:buChar char="•"/>
              <a:defRPr sz="1800"/>
            </a:lvl3pPr>
            <a:lvl4pPr indent="-330200" lvl="3" marL="1828800" rtl="0" algn="l">
              <a:spcBef>
                <a:spcPts val="320"/>
              </a:spcBef>
              <a:spcAft>
                <a:spcPts val="0"/>
              </a:spcAft>
              <a:buClr>
                <a:schemeClr val="dk1"/>
              </a:buClr>
              <a:buSzPts val="1600"/>
              <a:buChar char="–"/>
              <a:defRPr sz="1600"/>
            </a:lvl4pPr>
            <a:lvl5pPr indent="-330200" lvl="4" marL="2286000" rtl="0" algn="l">
              <a:spcBef>
                <a:spcPts val="320"/>
              </a:spcBef>
              <a:spcAft>
                <a:spcPts val="0"/>
              </a:spcAft>
              <a:buClr>
                <a:schemeClr val="dk1"/>
              </a:buClr>
              <a:buSzPts val="1600"/>
              <a:buChar char="»"/>
              <a:defRPr sz="1600"/>
            </a:lvl5pPr>
            <a:lvl6pPr indent="-330200" lvl="5" marL="2743200" rtl="0" algn="l">
              <a:spcBef>
                <a:spcPts val="320"/>
              </a:spcBef>
              <a:spcAft>
                <a:spcPts val="0"/>
              </a:spcAft>
              <a:buClr>
                <a:schemeClr val="dk1"/>
              </a:buClr>
              <a:buSzPts val="1600"/>
              <a:buChar char="•"/>
              <a:defRPr sz="1600"/>
            </a:lvl6pPr>
            <a:lvl7pPr indent="-330200" lvl="6" marL="3200400" rtl="0" algn="l">
              <a:spcBef>
                <a:spcPts val="320"/>
              </a:spcBef>
              <a:spcAft>
                <a:spcPts val="0"/>
              </a:spcAft>
              <a:buClr>
                <a:schemeClr val="dk1"/>
              </a:buClr>
              <a:buSzPts val="1600"/>
              <a:buChar char="•"/>
              <a:defRPr sz="1600"/>
            </a:lvl7pPr>
            <a:lvl8pPr indent="-330200" lvl="7" marL="3657600" rtl="0" algn="l">
              <a:spcBef>
                <a:spcPts val="320"/>
              </a:spcBef>
              <a:spcAft>
                <a:spcPts val="0"/>
              </a:spcAft>
              <a:buClr>
                <a:schemeClr val="dk1"/>
              </a:buClr>
              <a:buSzPts val="1600"/>
              <a:buChar char="•"/>
              <a:defRPr sz="1600"/>
            </a:lvl8pPr>
            <a:lvl9pPr indent="-330200" lvl="8" marL="4114800" rtl="0" algn="l">
              <a:spcBef>
                <a:spcPts val="320"/>
              </a:spcBef>
              <a:spcAft>
                <a:spcPts val="0"/>
              </a:spcAft>
              <a:buClr>
                <a:schemeClr val="dk1"/>
              </a:buClr>
              <a:buSzPts val="1600"/>
              <a:buChar char="•"/>
              <a:defRPr sz="1600"/>
            </a:lvl9pPr>
          </a:lstStyle>
          <a:p/>
        </p:txBody>
      </p:sp>
      <p:sp>
        <p:nvSpPr>
          <p:cNvPr id="142" name="Google Shape;142;g8d95296d0b_0_624"/>
          <p:cNvSpPr txBox="1"/>
          <p:nvPr>
            <p:ph idx="3" type="body"/>
          </p:nvPr>
        </p:nvSpPr>
        <p:spPr>
          <a:xfrm>
            <a:off x="4645025" y="1151335"/>
            <a:ext cx="4041900" cy="480000"/>
          </a:xfrm>
          <a:prstGeom prst="rect">
            <a:avLst/>
          </a:prstGeom>
          <a:noFill/>
          <a:ln>
            <a:noFill/>
          </a:ln>
        </p:spPr>
        <p:txBody>
          <a:bodyPr anchorCtr="0" anchor="b" bIns="45700" lIns="91425" spcFirstLastPara="1" rIns="91425" wrap="square" tIns="45700">
            <a:noAutofit/>
          </a:bodyPr>
          <a:lstStyle>
            <a:lvl1pPr indent="-228600" lvl="0" marL="457200" rtl="0" algn="l">
              <a:spcBef>
                <a:spcPts val="480"/>
              </a:spcBef>
              <a:spcAft>
                <a:spcPts val="0"/>
              </a:spcAft>
              <a:buClr>
                <a:schemeClr val="dk1"/>
              </a:buClr>
              <a:buSzPts val="2400"/>
              <a:buNone/>
              <a:defRPr b="1" sz="2400"/>
            </a:lvl1pPr>
            <a:lvl2pPr indent="-228600" lvl="1" marL="914400" rtl="0" algn="l">
              <a:spcBef>
                <a:spcPts val="400"/>
              </a:spcBef>
              <a:spcAft>
                <a:spcPts val="0"/>
              </a:spcAft>
              <a:buClr>
                <a:schemeClr val="dk1"/>
              </a:buClr>
              <a:buSzPts val="2000"/>
              <a:buNone/>
              <a:defRPr b="1" sz="2000"/>
            </a:lvl2pPr>
            <a:lvl3pPr indent="-228600" lvl="2" marL="1371600" rtl="0" algn="l">
              <a:spcBef>
                <a:spcPts val="360"/>
              </a:spcBef>
              <a:spcAft>
                <a:spcPts val="0"/>
              </a:spcAft>
              <a:buClr>
                <a:schemeClr val="dk1"/>
              </a:buClr>
              <a:buSzPts val="1800"/>
              <a:buNone/>
              <a:defRPr b="1" sz="1800"/>
            </a:lvl3pPr>
            <a:lvl4pPr indent="-228600" lvl="3" marL="1828800" rtl="0" algn="l">
              <a:spcBef>
                <a:spcPts val="320"/>
              </a:spcBef>
              <a:spcAft>
                <a:spcPts val="0"/>
              </a:spcAft>
              <a:buClr>
                <a:schemeClr val="dk1"/>
              </a:buClr>
              <a:buSzPts val="1600"/>
              <a:buNone/>
              <a:defRPr b="1" sz="1600"/>
            </a:lvl4pPr>
            <a:lvl5pPr indent="-228600" lvl="4" marL="2286000" rtl="0" algn="l">
              <a:spcBef>
                <a:spcPts val="320"/>
              </a:spcBef>
              <a:spcAft>
                <a:spcPts val="0"/>
              </a:spcAft>
              <a:buClr>
                <a:schemeClr val="dk1"/>
              </a:buClr>
              <a:buSzPts val="1600"/>
              <a:buNone/>
              <a:defRPr b="1" sz="1600"/>
            </a:lvl5pPr>
            <a:lvl6pPr indent="-228600" lvl="5" marL="2743200" rtl="0" algn="l">
              <a:spcBef>
                <a:spcPts val="320"/>
              </a:spcBef>
              <a:spcAft>
                <a:spcPts val="0"/>
              </a:spcAft>
              <a:buClr>
                <a:schemeClr val="dk1"/>
              </a:buClr>
              <a:buSzPts val="1600"/>
              <a:buNone/>
              <a:defRPr b="1" sz="1600"/>
            </a:lvl6pPr>
            <a:lvl7pPr indent="-228600" lvl="6" marL="3200400" rtl="0" algn="l">
              <a:spcBef>
                <a:spcPts val="320"/>
              </a:spcBef>
              <a:spcAft>
                <a:spcPts val="0"/>
              </a:spcAft>
              <a:buClr>
                <a:schemeClr val="dk1"/>
              </a:buClr>
              <a:buSzPts val="1600"/>
              <a:buNone/>
              <a:defRPr b="1" sz="1600"/>
            </a:lvl7pPr>
            <a:lvl8pPr indent="-228600" lvl="7" marL="3657600" rtl="0" algn="l">
              <a:spcBef>
                <a:spcPts val="320"/>
              </a:spcBef>
              <a:spcAft>
                <a:spcPts val="0"/>
              </a:spcAft>
              <a:buClr>
                <a:schemeClr val="dk1"/>
              </a:buClr>
              <a:buSzPts val="1600"/>
              <a:buNone/>
              <a:defRPr b="1" sz="1600"/>
            </a:lvl8pPr>
            <a:lvl9pPr indent="-228600" lvl="8" marL="4114800" rtl="0" algn="l">
              <a:spcBef>
                <a:spcPts val="320"/>
              </a:spcBef>
              <a:spcAft>
                <a:spcPts val="0"/>
              </a:spcAft>
              <a:buClr>
                <a:schemeClr val="dk1"/>
              </a:buClr>
              <a:buSzPts val="1600"/>
              <a:buNone/>
              <a:defRPr b="1" sz="1600"/>
            </a:lvl9pPr>
          </a:lstStyle>
          <a:p/>
        </p:txBody>
      </p:sp>
      <p:sp>
        <p:nvSpPr>
          <p:cNvPr id="143" name="Google Shape;143;g8d95296d0b_0_624"/>
          <p:cNvSpPr txBox="1"/>
          <p:nvPr>
            <p:ph idx="4" type="body"/>
          </p:nvPr>
        </p:nvSpPr>
        <p:spPr>
          <a:xfrm>
            <a:off x="4645025" y="1631156"/>
            <a:ext cx="4041900" cy="2963400"/>
          </a:xfrm>
          <a:prstGeom prst="rect">
            <a:avLst/>
          </a:prstGeom>
          <a:noFill/>
          <a:ln>
            <a:noFill/>
          </a:ln>
        </p:spPr>
        <p:txBody>
          <a:bodyPr anchorCtr="0" anchor="t" bIns="45700" lIns="91425" spcFirstLastPara="1" rIns="91425" wrap="square" tIns="45700">
            <a:noAutofit/>
          </a:bodyPr>
          <a:lstStyle>
            <a:lvl1pPr indent="-381000" lvl="0" marL="457200" rtl="0" algn="l">
              <a:spcBef>
                <a:spcPts val="480"/>
              </a:spcBef>
              <a:spcAft>
                <a:spcPts val="0"/>
              </a:spcAft>
              <a:buClr>
                <a:schemeClr val="dk1"/>
              </a:buClr>
              <a:buSzPts val="2400"/>
              <a:buChar char="•"/>
              <a:defRPr sz="2400"/>
            </a:lvl1pPr>
            <a:lvl2pPr indent="-355600" lvl="1" marL="914400" rtl="0" algn="l">
              <a:spcBef>
                <a:spcPts val="400"/>
              </a:spcBef>
              <a:spcAft>
                <a:spcPts val="0"/>
              </a:spcAft>
              <a:buClr>
                <a:schemeClr val="dk1"/>
              </a:buClr>
              <a:buSzPts val="2000"/>
              <a:buChar char="–"/>
              <a:defRPr sz="2000"/>
            </a:lvl2pPr>
            <a:lvl3pPr indent="-342900" lvl="2" marL="1371600" rtl="0" algn="l">
              <a:spcBef>
                <a:spcPts val="360"/>
              </a:spcBef>
              <a:spcAft>
                <a:spcPts val="0"/>
              </a:spcAft>
              <a:buClr>
                <a:schemeClr val="dk1"/>
              </a:buClr>
              <a:buSzPts val="1800"/>
              <a:buChar char="•"/>
              <a:defRPr sz="1800"/>
            </a:lvl3pPr>
            <a:lvl4pPr indent="-330200" lvl="3" marL="1828800" rtl="0" algn="l">
              <a:spcBef>
                <a:spcPts val="320"/>
              </a:spcBef>
              <a:spcAft>
                <a:spcPts val="0"/>
              </a:spcAft>
              <a:buClr>
                <a:schemeClr val="dk1"/>
              </a:buClr>
              <a:buSzPts val="1600"/>
              <a:buChar char="–"/>
              <a:defRPr sz="1600"/>
            </a:lvl4pPr>
            <a:lvl5pPr indent="-330200" lvl="4" marL="2286000" rtl="0" algn="l">
              <a:spcBef>
                <a:spcPts val="320"/>
              </a:spcBef>
              <a:spcAft>
                <a:spcPts val="0"/>
              </a:spcAft>
              <a:buClr>
                <a:schemeClr val="dk1"/>
              </a:buClr>
              <a:buSzPts val="1600"/>
              <a:buChar char="»"/>
              <a:defRPr sz="1600"/>
            </a:lvl5pPr>
            <a:lvl6pPr indent="-330200" lvl="5" marL="2743200" rtl="0" algn="l">
              <a:spcBef>
                <a:spcPts val="320"/>
              </a:spcBef>
              <a:spcAft>
                <a:spcPts val="0"/>
              </a:spcAft>
              <a:buClr>
                <a:schemeClr val="dk1"/>
              </a:buClr>
              <a:buSzPts val="1600"/>
              <a:buChar char="•"/>
              <a:defRPr sz="1600"/>
            </a:lvl6pPr>
            <a:lvl7pPr indent="-330200" lvl="6" marL="3200400" rtl="0" algn="l">
              <a:spcBef>
                <a:spcPts val="320"/>
              </a:spcBef>
              <a:spcAft>
                <a:spcPts val="0"/>
              </a:spcAft>
              <a:buClr>
                <a:schemeClr val="dk1"/>
              </a:buClr>
              <a:buSzPts val="1600"/>
              <a:buChar char="•"/>
              <a:defRPr sz="1600"/>
            </a:lvl7pPr>
            <a:lvl8pPr indent="-330200" lvl="7" marL="3657600" rtl="0" algn="l">
              <a:spcBef>
                <a:spcPts val="320"/>
              </a:spcBef>
              <a:spcAft>
                <a:spcPts val="0"/>
              </a:spcAft>
              <a:buClr>
                <a:schemeClr val="dk1"/>
              </a:buClr>
              <a:buSzPts val="1600"/>
              <a:buChar char="•"/>
              <a:defRPr sz="1600"/>
            </a:lvl8pPr>
            <a:lvl9pPr indent="-330200" lvl="8" marL="4114800" rtl="0" algn="l">
              <a:spcBef>
                <a:spcPts val="320"/>
              </a:spcBef>
              <a:spcAft>
                <a:spcPts val="0"/>
              </a:spcAft>
              <a:buClr>
                <a:schemeClr val="dk1"/>
              </a:buClr>
              <a:buSzPts val="1600"/>
              <a:buChar char="•"/>
              <a:defRPr sz="1600"/>
            </a:lvl9pPr>
          </a:lstStyle>
          <a:p/>
        </p:txBody>
      </p:sp>
      <p:sp>
        <p:nvSpPr>
          <p:cNvPr id="144" name="Google Shape;144;g8d95296d0b_0_624"/>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pic>
        <p:nvPicPr>
          <p:cNvPr descr="VofH_Lgo_RGB_BlkSld_Tag_name only.jpg" id="145" name="Google Shape;145;g8d95296d0b_0_624"/>
          <p:cNvPicPr preferRelativeResize="0"/>
          <p:nvPr/>
        </p:nvPicPr>
        <p:blipFill rotWithShape="1">
          <a:blip r:embed="rId2">
            <a:alphaModFix/>
          </a:blip>
          <a:srcRect b="0" l="0" r="0" t="0"/>
          <a:stretch/>
        </p:blipFill>
        <p:spPr>
          <a:xfrm>
            <a:off x="457200" y="4757013"/>
            <a:ext cx="1657350" cy="272187"/>
          </a:xfrm>
          <a:prstGeom prst="rect">
            <a:avLst/>
          </a:prstGeom>
          <a:noFill/>
          <a:ln>
            <a:noFill/>
          </a:ln>
        </p:spPr>
      </p:pic>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with Caption" type="objTx">
  <p:cSld name="OBJECT_WITH_CAPTION_TEXT">
    <p:spTree>
      <p:nvGrpSpPr>
        <p:cNvPr id="146" name="Shape 146"/>
        <p:cNvGrpSpPr/>
        <p:nvPr/>
      </p:nvGrpSpPr>
      <p:grpSpPr>
        <a:xfrm>
          <a:off x="0" y="0"/>
          <a:ext cx="0" cy="0"/>
          <a:chOff x="0" y="0"/>
          <a:chExt cx="0" cy="0"/>
        </a:xfrm>
      </p:grpSpPr>
      <p:sp>
        <p:nvSpPr>
          <p:cNvPr id="147" name="Google Shape;147;g8d95296d0b_0_632"/>
          <p:cNvSpPr txBox="1"/>
          <p:nvPr>
            <p:ph type="title"/>
          </p:nvPr>
        </p:nvSpPr>
        <p:spPr>
          <a:xfrm>
            <a:off x="457200" y="204788"/>
            <a:ext cx="3008400" cy="871500"/>
          </a:xfrm>
          <a:prstGeom prst="rect">
            <a:avLst/>
          </a:prstGeom>
          <a:noFill/>
          <a:ln>
            <a:noFill/>
          </a:ln>
        </p:spPr>
        <p:txBody>
          <a:bodyPr anchorCtr="0" anchor="b" bIns="45700" lIns="91425" spcFirstLastPara="1" rIns="91425" wrap="square" tIns="45700">
            <a:noAutofit/>
          </a:bodyPr>
          <a:lstStyle>
            <a:lvl1pPr lvl="0" rtl="0" algn="l">
              <a:spcBef>
                <a:spcPts val="0"/>
              </a:spcBef>
              <a:spcAft>
                <a:spcPts val="0"/>
              </a:spcAft>
              <a:buClr>
                <a:srgbClr val="00AFD7"/>
              </a:buClr>
              <a:buSzPts val="2000"/>
              <a:buFont typeface="Arial"/>
              <a:buNone/>
              <a:defRPr b="1" sz="20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48" name="Google Shape;148;g8d95296d0b_0_632"/>
          <p:cNvSpPr txBox="1"/>
          <p:nvPr>
            <p:ph idx="1" type="body"/>
          </p:nvPr>
        </p:nvSpPr>
        <p:spPr>
          <a:xfrm>
            <a:off x="3575050" y="204788"/>
            <a:ext cx="5111700" cy="4389600"/>
          </a:xfrm>
          <a:prstGeom prst="rect">
            <a:avLst/>
          </a:prstGeom>
          <a:noFill/>
          <a:ln>
            <a:noFill/>
          </a:ln>
        </p:spPr>
        <p:txBody>
          <a:bodyPr anchorCtr="0" anchor="t" bIns="45700" lIns="91425" spcFirstLastPara="1" rIns="91425" wrap="square" tIns="45700">
            <a:noAutofit/>
          </a:bodyPr>
          <a:lstStyle>
            <a:lvl1pPr indent="-431800" lvl="0" marL="457200" rtl="0" algn="l">
              <a:spcBef>
                <a:spcPts val="640"/>
              </a:spcBef>
              <a:spcAft>
                <a:spcPts val="0"/>
              </a:spcAft>
              <a:buClr>
                <a:schemeClr val="dk1"/>
              </a:buClr>
              <a:buSzPts val="3200"/>
              <a:buChar char="•"/>
              <a:defRPr sz="3200"/>
            </a:lvl1pPr>
            <a:lvl2pPr indent="-406400" lvl="1" marL="914400" rtl="0" algn="l">
              <a:spcBef>
                <a:spcPts val="560"/>
              </a:spcBef>
              <a:spcAft>
                <a:spcPts val="0"/>
              </a:spcAft>
              <a:buClr>
                <a:schemeClr val="dk1"/>
              </a:buClr>
              <a:buSzPts val="2800"/>
              <a:buChar char="–"/>
              <a:defRPr sz="2800"/>
            </a:lvl2pPr>
            <a:lvl3pPr indent="-381000" lvl="2" marL="1371600" rtl="0" algn="l">
              <a:spcBef>
                <a:spcPts val="480"/>
              </a:spcBef>
              <a:spcAft>
                <a:spcPts val="0"/>
              </a:spcAft>
              <a:buClr>
                <a:schemeClr val="dk1"/>
              </a:buClr>
              <a:buSzPts val="2400"/>
              <a:buChar char="•"/>
              <a:defRPr sz="2400"/>
            </a:lvl3pPr>
            <a:lvl4pPr indent="-355600" lvl="3" marL="1828800" rtl="0" algn="l">
              <a:spcBef>
                <a:spcPts val="400"/>
              </a:spcBef>
              <a:spcAft>
                <a:spcPts val="0"/>
              </a:spcAft>
              <a:buClr>
                <a:schemeClr val="dk1"/>
              </a:buClr>
              <a:buSzPts val="2000"/>
              <a:buChar char="–"/>
              <a:defRPr sz="2000"/>
            </a:lvl4pPr>
            <a:lvl5pPr indent="-355600" lvl="4" marL="2286000" rtl="0" algn="l">
              <a:spcBef>
                <a:spcPts val="400"/>
              </a:spcBef>
              <a:spcAft>
                <a:spcPts val="0"/>
              </a:spcAft>
              <a:buClr>
                <a:schemeClr val="dk1"/>
              </a:buClr>
              <a:buSzPts val="2000"/>
              <a:buChar char="»"/>
              <a:defRPr sz="2000"/>
            </a:lvl5pPr>
            <a:lvl6pPr indent="-355600" lvl="5" marL="2743200" rtl="0" algn="l">
              <a:spcBef>
                <a:spcPts val="400"/>
              </a:spcBef>
              <a:spcAft>
                <a:spcPts val="0"/>
              </a:spcAft>
              <a:buClr>
                <a:schemeClr val="dk1"/>
              </a:buClr>
              <a:buSzPts val="2000"/>
              <a:buChar char="•"/>
              <a:defRPr sz="2000"/>
            </a:lvl6pPr>
            <a:lvl7pPr indent="-355600" lvl="6" marL="3200400" rtl="0" algn="l">
              <a:spcBef>
                <a:spcPts val="400"/>
              </a:spcBef>
              <a:spcAft>
                <a:spcPts val="0"/>
              </a:spcAft>
              <a:buClr>
                <a:schemeClr val="dk1"/>
              </a:buClr>
              <a:buSzPts val="2000"/>
              <a:buChar char="•"/>
              <a:defRPr sz="2000"/>
            </a:lvl7pPr>
            <a:lvl8pPr indent="-355600" lvl="7" marL="3657600" rtl="0" algn="l">
              <a:spcBef>
                <a:spcPts val="400"/>
              </a:spcBef>
              <a:spcAft>
                <a:spcPts val="0"/>
              </a:spcAft>
              <a:buClr>
                <a:schemeClr val="dk1"/>
              </a:buClr>
              <a:buSzPts val="2000"/>
              <a:buChar char="•"/>
              <a:defRPr sz="2000"/>
            </a:lvl8pPr>
            <a:lvl9pPr indent="-355600" lvl="8" marL="4114800" rtl="0" algn="l">
              <a:spcBef>
                <a:spcPts val="400"/>
              </a:spcBef>
              <a:spcAft>
                <a:spcPts val="0"/>
              </a:spcAft>
              <a:buClr>
                <a:schemeClr val="dk1"/>
              </a:buClr>
              <a:buSzPts val="2000"/>
              <a:buChar char="•"/>
              <a:defRPr sz="2000"/>
            </a:lvl9pPr>
          </a:lstStyle>
          <a:p/>
        </p:txBody>
      </p:sp>
      <p:sp>
        <p:nvSpPr>
          <p:cNvPr id="149" name="Google Shape;149;g8d95296d0b_0_632"/>
          <p:cNvSpPr txBox="1"/>
          <p:nvPr>
            <p:ph idx="2" type="body"/>
          </p:nvPr>
        </p:nvSpPr>
        <p:spPr>
          <a:xfrm>
            <a:off x="457200" y="1076325"/>
            <a:ext cx="3008400" cy="3518400"/>
          </a:xfrm>
          <a:prstGeom prst="rect">
            <a:avLst/>
          </a:prstGeom>
          <a:noFill/>
          <a:ln>
            <a:noFill/>
          </a:ln>
        </p:spPr>
        <p:txBody>
          <a:bodyPr anchorCtr="0" anchor="t" bIns="45700" lIns="91425" spcFirstLastPara="1" rIns="91425" wrap="square" tIns="45700">
            <a:noAutofit/>
          </a:bodyPr>
          <a:lstStyle>
            <a:lvl1pPr indent="-228600" lvl="0" marL="457200" rtl="0" algn="l">
              <a:spcBef>
                <a:spcPts val="280"/>
              </a:spcBef>
              <a:spcAft>
                <a:spcPts val="0"/>
              </a:spcAft>
              <a:buClr>
                <a:schemeClr val="dk1"/>
              </a:buClr>
              <a:buSzPts val="1400"/>
              <a:buNone/>
              <a:defRPr sz="1400"/>
            </a:lvl1pPr>
            <a:lvl2pPr indent="-228600" lvl="1" marL="914400" rtl="0" algn="l">
              <a:spcBef>
                <a:spcPts val="240"/>
              </a:spcBef>
              <a:spcAft>
                <a:spcPts val="0"/>
              </a:spcAft>
              <a:buClr>
                <a:schemeClr val="dk1"/>
              </a:buClr>
              <a:buSzPts val="1200"/>
              <a:buNone/>
              <a:defRPr sz="1200"/>
            </a:lvl2pPr>
            <a:lvl3pPr indent="-228600" lvl="2" marL="1371600" rtl="0" algn="l">
              <a:spcBef>
                <a:spcPts val="200"/>
              </a:spcBef>
              <a:spcAft>
                <a:spcPts val="0"/>
              </a:spcAft>
              <a:buClr>
                <a:schemeClr val="dk1"/>
              </a:buClr>
              <a:buSzPts val="1000"/>
              <a:buNone/>
              <a:defRPr sz="1000"/>
            </a:lvl3pPr>
            <a:lvl4pPr indent="-228600" lvl="3" marL="1828800" rtl="0" algn="l">
              <a:spcBef>
                <a:spcPts val="180"/>
              </a:spcBef>
              <a:spcAft>
                <a:spcPts val="0"/>
              </a:spcAft>
              <a:buClr>
                <a:schemeClr val="dk1"/>
              </a:buClr>
              <a:buSzPts val="900"/>
              <a:buNone/>
              <a:defRPr sz="900"/>
            </a:lvl4pPr>
            <a:lvl5pPr indent="-228600" lvl="4" marL="2286000" rtl="0" algn="l">
              <a:spcBef>
                <a:spcPts val="180"/>
              </a:spcBef>
              <a:spcAft>
                <a:spcPts val="0"/>
              </a:spcAft>
              <a:buClr>
                <a:schemeClr val="dk1"/>
              </a:buClr>
              <a:buSzPts val="900"/>
              <a:buNone/>
              <a:defRPr sz="900"/>
            </a:lvl5pPr>
            <a:lvl6pPr indent="-228600" lvl="5" marL="2743200" rtl="0" algn="l">
              <a:spcBef>
                <a:spcPts val="180"/>
              </a:spcBef>
              <a:spcAft>
                <a:spcPts val="0"/>
              </a:spcAft>
              <a:buClr>
                <a:schemeClr val="dk1"/>
              </a:buClr>
              <a:buSzPts val="900"/>
              <a:buNone/>
              <a:defRPr sz="900"/>
            </a:lvl6pPr>
            <a:lvl7pPr indent="-228600" lvl="6" marL="3200400" rtl="0" algn="l">
              <a:spcBef>
                <a:spcPts val="180"/>
              </a:spcBef>
              <a:spcAft>
                <a:spcPts val="0"/>
              </a:spcAft>
              <a:buClr>
                <a:schemeClr val="dk1"/>
              </a:buClr>
              <a:buSzPts val="900"/>
              <a:buNone/>
              <a:defRPr sz="900"/>
            </a:lvl7pPr>
            <a:lvl8pPr indent="-228600" lvl="7" marL="3657600" rtl="0" algn="l">
              <a:spcBef>
                <a:spcPts val="180"/>
              </a:spcBef>
              <a:spcAft>
                <a:spcPts val="0"/>
              </a:spcAft>
              <a:buClr>
                <a:schemeClr val="dk1"/>
              </a:buClr>
              <a:buSzPts val="900"/>
              <a:buNone/>
              <a:defRPr sz="900"/>
            </a:lvl8pPr>
            <a:lvl9pPr indent="-228600" lvl="8" marL="4114800" rtl="0" algn="l">
              <a:spcBef>
                <a:spcPts val="180"/>
              </a:spcBef>
              <a:spcAft>
                <a:spcPts val="0"/>
              </a:spcAft>
              <a:buClr>
                <a:schemeClr val="dk1"/>
              </a:buClr>
              <a:buSzPts val="900"/>
              <a:buNone/>
              <a:defRPr sz="900"/>
            </a:lvl9pPr>
          </a:lstStyle>
          <a:p/>
        </p:txBody>
      </p:sp>
      <p:sp>
        <p:nvSpPr>
          <p:cNvPr id="150" name="Google Shape;150;g8d95296d0b_0_632"/>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pic>
        <p:nvPicPr>
          <p:cNvPr descr="VofH_Lgo_RGB_BlkSld_Tag_name only.jpg" id="151" name="Google Shape;151;g8d95296d0b_0_632"/>
          <p:cNvPicPr preferRelativeResize="0"/>
          <p:nvPr/>
        </p:nvPicPr>
        <p:blipFill rotWithShape="1">
          <a:blip r:embed="rId2">
            <a:alphaModFix/>
          </a:blip>
          <a:srcRect b="0" l="0" r="0" t="0"/>
          <a:stretch/>
        </p:blipFill>
        <p:spPr>
          <a:xfrm>
            <a:off x="457200" y="4757013"/>
            <a:ext cx="1657350" cy="272187"/>
          </a:xfrm>
          <a:prstGeom prst="rect">
            <a:avLst/>
          </a:prstGeom>
          <a:noFill/>
          <a:ln>
            <a:noFill/>
          </a:ln>
        </p:spPr>
      </p:pic>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Picture with Caption" type="picTx">
  <p:cSld name="PICTURE_WITH_CAPTION_TEXT">
    <p:spTree>
      <p:nvGrpSpPr>
        <p:cNvPr id="152" name="Shape 152"/>
        <p:cNvGrpSpPr/>
        <p:nvPr/>
      </p:nvGrpSpPr>
      <p:grpSpPr>
        <a:xfrm>
          <a:off x="0" y="0"/>
          <a:ext cx="0" cy="0"/>
          <a:chOff x="0" y="0"/>
          <a:chExt cx="0" cy="0"/>
        </a:xfrm>
      </p:grpSpPr>
      <p:sp>
        <p:nvSpPr>
          <p:cNvPr id="153" name="Google Shape;153;g8d95296d0b_0_638"/>
          <p:cNvSpPr txBox="1"/>
          <p:nvPr>
            <p:ph type="title"/>
          </p:nvPr>
        </p:nvSpPr>
        <p:spPr>
          <a:xfrm>
            <a:off x="1792288" y="3600450"/>
            <a:ext cx="5486400" cy="425100"/>
          </a:xfrm>
          <a:prstGeom prst="rect">
            <a:avLst/>
          </a:prstGeom>
          <a:noFill/>
          <a:ln>
            <a:noFill/>
          </a:ln>
        </p:spPr>
        <p:txBody>
          <a:bodyPr anchorCtr="0" anchor="b" bIns="45700" lIns="91425" spcFirstLastPara="1" rIns="91425" wrap="square" tIns="45700">
            <a:noAutofit/>
          </a:bodyPr>
          <a:lstStyle>
            <a:lvl1pPr lvl="0" rtl="0" algn="l">
              <a:spcBef>
                <a:spcPts val="0"/>
              </a:spcBef>
              <a:spcAft>
                <a:spcPts val="0"/>
              </a:spcAft>
              <a:buClr>
                <a:srgbClr val="00AFD7"/>
              </a:buClr>
              <a:buSzPts val="2000"/>
              <a:buFont typeface="Arial"/>
              <a:buNone/>
              <a:defRPr b="1" sz="20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54" name="Google Shape;154;g8d95296d0b_0_638"/>
          <p:cNvSpPr/>
          <p:nvPr>
            <p:ph idx="2" type="pic"/>
          </p:nvPr>
        </p:nvSpPr>
        <p:spPr>
          <a:xfrm>
            <a:off x="1792288" y="459581"/>
            <a:ext cx="5486400" cy="3086100"/>
          </a:xfrm>
          <a:prstGeom prst="rect">
            <a:avLst/>
          </a:prstGeom>
          <a:noFill/>
          <a:ln>
            <a:noFill/>
          </a:ln>
        </p:spPr>
        <p:txBody>
          <a:bodyPr anchorCtr="0" anchor="t" bIns="45700" lIns="91425" spcFirstLastPara="1" rIns="91425" wrap="square" tIns="45700">
            <a:noAutofit/>
          </a:bodyPr>
          <a:lstStyle>
            <a:lvl1pPr lvl="0" marR="0" rtl="0" algn="l">
              <a:spcBef>
                <a:spcPts val="640"/>
              </a:spcBef>
              <a:spcAft>
                <a:spcPts val="0"/>
              </a:spcAft>
              <a:buClr>
                <a:schemeClr val="dk1"/>
              </a:buClr>
              <a:buSzPts val="3200"/>
              <a:buFont typeface="Arial"/>
              <a:buNone/>
              <a:defRPr b="0" i="0" sz="3200" u="none" cap="none" strike="noStrike">
                <a:solidFill>
                  <a:schemeClr val="dk1"/>
                </a:solidFill>
                <a:latin typeface="Arial"/>
                <a:ea typeface="Arial"/>
                <a:cs typeface="Arial"/>
                <a:sym typeface="Arial"/>
              </a:defRPr>
            </a:lvl1pPr>
            <a:lvl2pPr lvl="1" marR="0" rtl="0" algn="l">
              <a:spcBef>
                <a:spcPts val="56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spcBef>
                <a:spcPts val="48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3pPr>
            <a:lvl4pPr lvl="3" marR="0" rtl="0" algn="l">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4pPr>
            <a:lvl5pPr lvl="4" marR="0" rtl="0" algn="l">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5pPr>
            <a:lvl6pPr lvl="5" marR="0" rtl="0" algn="l">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6pPr>
            <a:lvl7pPr lvl="6" marR="0" rtl="0" algn="l">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7pPr>
            <a:lvl8pPr lvl="7" marR="0" rtl="0" algn="l">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8pPr>
            <a:lvl9pPr lvl="8" marR="0" rtl="0" algn="l">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9pPr>
          </a:lstStyle>
          <a:p/>
        </p:txBody>
      </p:sp>
      <p:sp>
        <p:nvSpPr>
          <p:cNvPr id="155" name="Google Shape;155;g8d95296d0b_0_638"/>
          <p:cNvSpPr txBox="1"/>
          <p:nvPr>
            <p:ph idx="1" type="body"/>
          </p:nvPr>
        </p:nvSpPr>
        <p:spPr>
          <a:xfrm>
            <a:off x="1792288" y="4025503"/>
            <a:ext cx="5486400" cy="603600"/>
          </a:xfrm>
          <a:prstGeom prst="rect">
            <a:avLst/>
          </a:prstGeom>
          <a:noFill/>
          <a:ln>
            <a:noFill/>
          </a:ln>
        </p:spPr>
        <p:txBody>
          <a:bodyPr anchorCtr="0" anchor="t" bIns="45700" lIns="91425" spcFirstLastPara="1" rIns="91425" wrap="square" tIns="45700">
            <a:noAutofit/>
          </a:bodyPr>
          <a:lstStyle>
            <a:lvl1pPr indent="-228600" lvl="0" marL="457200" rtl="0" algn="l">
              <a:spcBef>
                <a:spcPts val="280"/>
              </a:spcBef>
              <a:spcAft>
                <a:spcPts val="0"/>
              </a:spcAft>
              <a:buClr>
                <a:schemeClr val="dk1"/>
              </a:buClr>
              <a:buSzPts val="1400"/>
              <a:buNone/>
              <a:defRPr sz="1400"/>
            </a:lvl1pPr>
            <a:lvl2pPr indent="-228600" lvl="1" marL="914400" rtl="0" algn="l">
              <a:spcBef>
                <a:spcPts val="240"/>
              </a:spcBef>
              <a:spcAft>
                <a:spcPts val="0"/>
              </a:spcAft>
              <a:buClr>
                <a:schemeClr val="dk1"/>
              </a:buClr>
              <a:buSzPts val="1200"/>
              <a:buNone/>
              <a:defRPr sz="1200"/>
            </a:lvl2pPr>
            <a:lvl3pPr indent="-228600" lvl="2" marL="1371600" rtl="0" algn="l">
              <a:spcBef>
                <a:spcPts val="200"/>
              </a:spcBef>
              <a:spcAft>
                <a:spcPts val="0"/>
              </a:spcAft>
              <a:buClr>
                <a:schemeClr val="dk1"/>
              </a:buClr>
              <a:buSzPts val="1000"/>
              <a:buNone/>
              <a:defRPr sz="1000"/>
            </a:lvl3pPr>
            <a:lvl4pPr indent="-228600" lvl="3" marL="1828800" rtl="0" algn="l">
              <a:spcBef>
                <a:spcPts val="180"/>
              </a:spcBef>
              <a:spcAft>
                <a:spcPts val="0"/>
              </a:spcAft>
              <a:buClr>
                <a:schemeClr val="dk1"/>
              </a:buClr>
              <a:buSzPts val="900"/>
              <a:buNone/>
              <a:defRPr sz="900"/>
            </a:lvl4pPr>
            <a:lvl5pPr indent="-228600" lvl="4" marL="2286000" rtl="0" algn="l">
              <a:spcBef>
                <a:spcPts val="180"/>
              </a:spcBef>
              <a:spcAft>
                <a:spcPts val="0"/>
              </a:spcAft>
              <a:buClr>
                <a:schemeClr val="dk1"/>
              </a:buClr>
              <a:buSzPts val="900"/>
              <a:buNone/>
              <a:defRPr sz="900"/>
            </a:lvl5pPr>
            <a:lvl6pPr indent="-228600" lvl="5" marL="2743200" rtl="0" algn="l">
              <a:spcBef>
                <a:spcPts val="180"/>
              </a:spcBef>
              <a:spcAft>
                <a:spcPts val="0"/>
              </a:spcAft>
              <a:buClr>
                <a:schemeClr val="dk1"/>
              </a:buClr>
              <a:buSzPts val="900"/>
              <a:buNone/>
              <a:defRPr sz="900"/>
            </a:lvl6pPr>
            <a:lvl7pPr indent="-228600" lvl="6" marL="3200400" rtl="0" algn="l">
              <a:spcBef>
                <a:spcPts val="180"/>
              </a:spcBef>
              <a:spcAft>
                <a:spcPts val="0"/>
              </a:spcAft>
              <a:buClr>
                <a:schemeClr val="dk1"/>
              </a:buClr>
              <a:buSzPts val="900"/>
              <a:buNone/>
              <a:defRPr sz="900"/>
            </a:lvl7pPr>
            <a:lvl8pPr indent="-228600" lvl="7" marL="3657600" rtl="0" algn="l">
              <a:spcBef>
                <a:spcPts val="180"/>
              </a:spcBef>
              <a:spcAft>
                <a:spcPts val="0"/>
              </a:spcAft>
              <a:buClr>
                <a:schemeClr val="dk1"/>
              </a:buClr>
              <a:buSzPts val="900"/>
              <a:buNone/>
              <a:defRPr sz="900"/>
            </a:lvl8pPr>
            <a:lvl9pPr indent="-228600" lvl="8" marL="4114800" rtl="0" algn="l">
              <a:spcBef>
                <a:spcPts val="180"/>
              </a:spcBef>
              <a:spcAft>
                <a:spcPts val="0"/>
              </a:spcAft>
              <a:buClr>
                <a:schemeClr val="dk1"/>
              </a:buClr>
              <a:buSzPts val="900"/>
              <a:buNone/>
              <a:defRPr sz="900"/>
            </a:lvl9pPr>
          </a:lstStyle>
          <a:p/>
        </p:txBody>
      </p:sp>
      <p:sp>
        <p:nvSpPr>
          <p:cNvPr id="156" name="Google Shape;156;g8d95296d0b_0_638"/>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pic>
        <p:nvPicPr>
          <p:cNvPr descr="VofH_Lgo_RGB_BlkSld_Tag_name only.jpg" id="157" name="Google Shape;157;g8d95296d0b_0_638"/>
          <p:cNvPicPr preferRelativeResize="0"/>
          <p:nvPr/>
        </p:nvPicPr>
        <p:blipFill rotWithShape="1">
          <a:blip r:embed="rId2">
            <a:alphaModFix/>
          </a:blip>
          <a:srcRect b="0" l="0" r="0" t="0"/>
          <a:stretch/>
        </p:blipFill>
        <p:spPr>
          <a:xfrm>
            <a:off x="457200" y="4757013"/>
            <a:ext cx="1657350" cy="272187"/>
          </a:xfrm>
          <a:prstGeom prst="rect">
            <a:avLst/>
          </a:prstGeom>
          <a:noFill/>
          <a:ln>
            <a:noFill/>
          </a:ln>
        </p:spPr>
      </p:pic>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Vertical Text" type="vertTx">
  <p:cSld name="VERTICAL_TEXT">
    <p:spTree>
      <p:nvGrpSpPr>
        <p:cNvPr id="158" name="Shape 158"/>
        <p:cNvGrpSpPr/>
        <p:nvPr/>
      </p:nvGrpSpPr>
      <p:grpSpPr>
        <a:xfrm>
          <a:off x="0" y="0"/>
          <a:ext cx="0" cy="0"/>
          <a:chOff x="0" y="0"/>
          <a:chExt cx="0" cy="0"/>
        </a:xfrm>
      </p:grpSpPr>
      <p:sp>
        <p:nvSpPr>
          <p:cNvPr id="159" name="Google Shape;159;g8d95296d0b_0_644"/>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Clr>
                <a:srgbClr val="00AFD7"/>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60" name="Google Shape;160;g8d95296d0b_0_644"/>
          <p:cNvSpPr txBox="1"/>
          <p:nvPr>
            <p:ph idx="1" type="body"/>
          </p:nvPr>
        </p:nvSpPr>
        <p:spPr>
          <a:xfrm rot="5400000">
            <a:off x="2874750" y="-1217400"/>
            <a:ext cx="3394500" cy="8229600"/>
          </a:xfrm>
          <a:prstGeom prst="rect">
            <a:avLst/>
          </a:prstGeom>
          <a:noFill/>
          <a:ln>
            <a:noFill/>
          </a:ln>
        </p:spPr>
        <p:txBody>
          <a:bodyPr anchorCtr="0" anchor="t" bIns="45700" lIns="91425" spcFirstLastPara="1" rIns="91425" wrap="square" tIns="45700">
            <a:noAutofit/>
          </a:bodyPr>
          <a:lstStyle>
            <a:lvl1pPr indent="-342900" lvl="0" marL="457200" rtl="0" algn="l">
              <a:spcBef>
                <a:spcPts val="360"/>
              </a:spcBef>
              <a:spcAft>
                <a:spcPts val="0"/>
              </a:spcAft>
              <a:buClr>
                <a:schemeClr val="dk1"/>
              </a:buClr>
              <a:buSzPts val="1800"/>
              <a:buChar char="•"/>
              <a:defRPr/>
            </a:lvl1pPr>
            <a:lvl2pPr indent="-342900" lvl="1" marL="914400" rtl="0" algn="l">
              <a:spcBef>
                <a:spcPts val="360"/>
              </a:spcBef>
              <a:spcAft>
                <a:spcPts val="0"/>
              </a:spcAft>
              <a:buClr>
                <a:schemeClr val="dk1"/>
              </a:buClr>
              <a:buSzPts val="1800"/>
              <a:buChar char="–"/>
              <a:defRPr/>
            </a:lvl2pPr>
            <a:lvl3pPr indent="-342900" lvl="2" marL="1371600" rtl="0" algn="l">
              <a:spcBef>
                <a:spcPts val="360"/>
              </a:spcBef>
              <a:spcAft>
                <a:spcPts val="0"/>
              </a:spcAft>
              <a:buClr>
                <a:schemeClr val="dk1"/>
              </a:buClr>
              <a:buSzPts val="1800"/>
              <a:buChar char="•"/>
              <a:defRPr/>
            </a:lvl3pPr>
            <a:lvl4pPr indent="-342900" lvl="3" marL="1828800" rtl="0" algn="l">
              <a:spcBef>
                <a:spcPts val="360"/>
              </a:spcBef>
              <a:spcAft>
                <a:spcPts val="0"/>
              </a:spcAft>
              <a:buClr>
                <a:schemeClr val="dk1"/>
              </a:buClr>
              <a:buSzPts val="1800"/>
              <a:buChar char="–"/>
              <a:defRPr/>
            </a:lvl4pPr>
            <a:lvl5pPr indent="-342900" lvl="4" marL="2286000" rtl="0" algn="l">
              <a:spcBef>
                <a:spcPts val="360"/>
              </a:spcBef>
              <a:spcAft>
                <a:spcPts val="0"/>
              </a:spcAft>
              <a:buClr>
                <a:schemeClr val="dk1"/>
              </a:buClr>
              <a:buSzPts val="1800"/>
              <a:buChar char="»"/>
              <a:defRPr/>
            </a:lvl5pPr>
            <a:lvl6pPr indent="-342900" lvl="5" marL="2743200" rtl="0" algn="l">
              <a:spcBef>
                <a:spcPts val="360"/>
              </a:spcBef>
              <a:spcAft>
                <a:spcPts val="0"/>
              </a:spcAft>
              <a:buClr>
                <a:schemeClr val="dk1"/>
              </a:buClr>
              <a:buSzPts val="1800"/>
              <a:buChar char="•"/>
              <a:defRPr/>
            </a:lvl6pPr>
            <a:lvl7pPr indent="-342900" lvl="6" marL="3200400" rtl="0" algn="l">
              <a:spcBef>
                <a:spcPts val="36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161" name="Google Shape;161;g8d95296d0b_0_644"/>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pic>
        <p:nvPicPr>
          <p:cNvPr descr="VofH_Lgo_RGB_BlkSld_Tag_name only.jpg" id="162" name="Google Shape;162;g8d95296d0b_0_644"/>
          <p:cNvPicPr preferRelativeResize="0"/>
          <p:nvPr/>
        </p:nvPicPr>
        <p:blipFill rotWithShape="1">
          <a:blip r:embed="rId2">
            <a:alphaModFix/>
          </a:blip>
          <a:srcRect b="0" l="0" r="0" t="0"/>
          <a:stretch/>
        </p:blipFill>
        <p:spPr>
          <a:xfrm>
            <a:off x="457200" y="4757013"/>
            <a:ext cx="1657350" cy="272187"/>
          </a:xfrm>
          <a:prstGeom prst="rect">
            <a:avLst/>
          </a:prstGeom>
          <a:noFill/>
          <a:ln>
            <a:noFill/>
          </a:ln>
        </p:spPr>
      </p:pic>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Vertical Title and Text" type="vertTitleAndTx">
  <p:cSld name="VERTICAL_TITLE_AND_VERTICAL_TEXT">
    <p:spTree>
      <p:nvGrpSpPr>
        <p:cNvPr id="163" name="Shape 163"/>
        <p:cNvGrpSpPr/>
        <p:nvPr/>
      </p:nvGrpSpPr>
      <p:grpSpPr>
        <a:xfrm>
          <a:off x="0" y="0"/>
          <a:ext cx="0" cy="0"/>
          <a:chOff x="0" y="0"/>
          <a:chExt cx="0" cy="0"/>
        </a:xfrm>
      </p:grpSpPr>
      <p:sp>
        <p:nvSpPr>
          <p:cNvPr id="164" name="Google Shape;164;g8d95296d0b_0_649"/>
          <p:cNvSpPr txBox="1"/>
          <p:nvPr>
            <p:ph type="title"/>
          </p:nvPr>
        </p:nvSpPr>
        <p:spPr>
          <a:xfrm rot="5400000">
            <a:off x="5463750" y="1371628"/>
            <a:ext cx="4388700" cy="20574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Clr>
                <a:srgbClr val="00AFD7"/>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65" name="Google Shape;165;g8d95296d0b_0_649"/>
          <p:cNvSpPr txBox="1"/>
          <p:nvPr>
            <p:ph idx="1" type="body"/>
          </p:nvPr>
        </p:nvSpPr>
        <p:spPr>
          <a:xfrm rot="5400000">
            <a:off x="1272750" y="-609572"/>
            <a:ext cx="4388700" cy="6019800"/>
          </a:xfrm>
          <a:prstGeom prst="rect">
            <a:avLst/>
          </a:prstGeom>
          <a:noFill/>
          <a:ln>
            <a:noFill/>
          </a:ln>
        </p:spPr>
        <p:txBody>
          <a:bodyPr anchorCtr="0" anchor="t" bIns="45700" lIns="91425" spcFirstLastPara="1" rIns="91425" wrap="square" tIns="45700">
            <a:noAutofit/>
          </a:bodyPr>
          <a:lstStyle>
            <a:lvl1pPr indent="-342900" lvl="0" marL="457200" rtl="0" algn="l">
              <a:spcBef>
                <a:spcPts val="360"/>
              </a:spcBef>
              <a:spcAft>
                <a:spcPts val="0"/>
              </a:spcAft>
              <a:buClr>
                <a:schemeClr val="dk1"/>
              </a:buClr>
              <a:buSzPts val="1800"/>
              <a:buChar char="•"/>
              <a:defRPr/>
            </a:lvl1pPr>
            <a:lvl2pPr indent="-342900" lvl="1" marL="914400" rtl="0" algn="l">
              <a:spcBef>
                <a:spcPts val="360"/>
              </a:spcBef>
              <a:spcAft>
                <a:spcPts val="0"/>
              </a:spcAft>
              <a:buClr>
                <a:schemeClr val="dk1"/>
              </a:buClr>
              <a:buSzPts val="1800"/>
              <a:buChar char="–"/>
              <a:defRPr/>
            </a:lvl2pPr>
            <a:lvl3pPr indent="-342900" lvl="2" marL="1371600" rtl="0" algn="l">
              <a:spcBef>
                <a:spcPts val="360"/>
              </a:spcBef>
              <a:spcAft>
                <a:spcPts val="0"/>
              </a:spcAft>
              <a:buClr>
                <a:schemeClr val="dk1"/>
              </a:buClr>
              <a:buSzPts val="1800"/>
              <a:buChar char="•"/>
              <a:defRPr/>
            </a:lvl3pPr>
            <a:lvl4pPr indent="-342900" lvl="3" marL="1828800" rtl="0" algn="l">
              <a:spcBef>
                <a:spcPts val="360"/>
              </a:spcBef>
              <a:spcAft>
                <a:spcPts val="0"/>
              </a:spcAft>
              <a:buClr>
                <a:schemeClr val="dk1"/>
              </a:buClr>
              <a:buSzPts val="1800"/>
              <a:buChar char="–"/>
              <a:defRPr/>
            </a:lvl4pPr>
            <a:lvl5pPr indent="-342900" lvl="4" marL="2286000" rtl="0" algn="l">
              <a:spcBef>
                <a:spcPts val="360"/>
              </a:spcBef>
              <a:spcAft>
                <a:spcPts val="0"/>
              </a:spcAft>
              <a:buClr>
                <a:schemeClr val="dk1"/>
              </a:buClr>
              <a:buSzPts val="1800"/>
              <a:buChar char="»"/>
              <a:defRPr/>
            </a:lvl5pPr>
            <a:lvl6pPr indent="-342900" lvl="5" marL="2743200" rtl="0" algn="l">
              <a:spcBef>
                <a:spcPts val="360"/>
              </a:spcBef>
              <a:spcAft>
                <a:spcPts val="0"/>
              </a:spcAft>
              <a:buClr>
                <a:schemeClr val="dk1"/>
              </a:buClr>
              <a:buSzPts val="1800"/>
              <a:buChar char="•"/>
              <a:defRPr/>
            </a:lvl6pPr>
            <a:lvl7pPr indent="-342900" lvl="6" marL="3200400" rtl="0" algn="l">
              <a:spcBef>
                <a:spcPts val="36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166" name="Google Shape;166;g8d95296d0b_0_649"/>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pic>
        <p:nvPicPr>
          <p:cNvPr descr="VofH_Lgo_RGB_BlkSld_Tag_name only.jpg" id="167" name="Google Shape;167;g8d95296d0b_0_649"/>
          <p:cNvPicPr preferRelativeResize="0"/>
          <p:nvPr/>
        </p:nvPicPr>
        <p:blipFill rotWithShape="1">
          <a:blip r:embed="rId2">
            <a:alphaModFix/>
          </a:blip>
          <a:srcRect b="0" l="0" r="0" t="0"/>
          <a:stretch/>
        </p:blipFill>
        <p:spPr>
          <a:xfrm>
            <a:off x="457200" y="4757013"/>
            <a:ext cx="1657350" cy="272187"/>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11" Type="http://schemas.openxmlformats.org/officeDocument/2006/relationships/slideLayout" Target="../slideLayouts/slideLayout11.xml"/><Relationship Id="rId22" Type="http://schemas.openxmlformats.org/officeDocument/2006/relationships/slideLayout" Target="../slideLayouts/slideLayout22.xml"/><Relationship Id="rId10" Type="http://schemas.openxmlformats.org/officeDocument/2006/relationships/slideLayout" Target="../slideLayouts/slideLayout10.xml"/><Relationship Id="rId21" Type="http://schemas.openxmlformats.org/officeDocument/2006/relationships/slideLayout" Target="../slideLayouts/slideLayout21.xml"/><Relationship Id="rId13" Type="http://schemas.openxmlformats.org/officeDocument/2006/relationships/slideLayout" Target="../slideLayouts/slideLayout13.xml"/><Relationship Id="rId24" Type="http://schemas.openxmlformats.org/officeDocument/2006/relationships/theme" Target="../theme/theme2.xml"/><Relationship Id="rId12" Type="http://schemas.openxmlformats.org/officeDocument/2006/relationships/slideLayout" Target="../slideLayouts/slideLayout12.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19" Type="http://schemas.openxmlformats.org/officeDocument/2006/relationships/slideLayout" Target="../slideLayouts/slideLayout19.xml"/><Relationship Id="rId6" Type="http://schemas.openxmlformats.org/officeDocument/2006/relationships/slideLayout" Target="../slideLayouts/slideLayout6.xml"/><Relationship Id="rId18" Type="http://schemas.openxmlformats.org/officeDocument/2006/relationships/slideLayout" Target="../slideLayouts/slideLayout18.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34.xml"/><Relationship Id="rId10" Type="http://schemas.openxmlformats.org/officeDocument/2006/relationships/slideLayout" Target="../slideLayouts/slideLayout33.xml"/><Relationship Id="rId12" Type="http://schemas.openxmlformats.org/officeDocument/2006/relationships/theme" Target="../theme/theme1.xml"/><Relationship Id="rId1" Type="http://schemas.openxmlformats.org/officeDocument/2006/relationships/slideLayout" Target="../slideLayouts/slideLayout24.xml"/><Relationship Id="rId2" Type="http://schemas.openxmlformats.org/officeDocument/2006/relationships/slideLayout" Target="../slideLayouts/slideLayout25.xml"/><Relationship Id="rId3" Type="http://schemas.openxmlformats.org/officeDocument/2006/relationships/slideLayout" Target="../slideLayouts/slideLayout26.xml"/><Relationship Id="rId4" Type="http://schemas.openxmlformats.org/officeDocument/2006/relationships/slideLayout" Target="../slideLayouts/slideLayout27.xml"/><Relationship Id="rId9" Type="http://schemas.openxmlformats.org/officeDocument/2006/relationships/slideLayout" Target="../slideLayouts/slideLayout32.xml"/><Relationship Id="rId5" Type="http://schemas.openxmlformats.org/officeDocument/2006/relationships/slideLayout" Target="../slideLayouts/slideLayout28.xml"/><Relationship Id="rId6" Type="http://schemas.openxmlformats.org/officeDocument/2006/relationships/slideLayout" Target="../slideLayouts/slideLayout29.xml"/><Relationship Id="rId7" Type="http://schemas.openxmlformats.org/officeDocument/2006/relationships/slideLayout" Target="../slideLayouts/slideLayout30.xml"/><Relationship Id="rId8"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9" name="Shape 9"/>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97" name="Shape 97"/>
        <p:cNvGrpSpPr/>
        <p:nvPr/>
      </p:nvGrpSpPr>
      <p:grpSpPr>
        <a:xfrm>
          <a:off x="0" y="0"/>
          <a:ext cx="0" cy="0"/>
          <a:chOff x="0" y="0"/>
          <a:chExt cx="0" cy="0"/>
        </a:xfrm>
      </p:grpSpPr>
      <p:sp>
        <p:nvSpPr>
          <p:cNvPr id="98" name="Google Shape;98;g8d95296d0b_0_583"/>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rgbClr val="00AFD7"/>
              </a:buClr>
              <a:buSzPts val="4400"/>
              <a:buFont typeface="Arial"/>
              <a:buNone/>
              <a:defRPr b="0" i="0" sz="4400" u="none" cap="none" strike="noStrike">
                <a:solidFill>
                  <a:srgbClr val="00AFD7"/>
                </a:solidFill>
                <a:latin typeface="Arial"/>
                <a:ea typeface="Arial"/>
                <a:cs typeface="Arial"/>
                <a:sym typeface="Arial"/>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99" name="Google Shape;99;g8d95296d0b_0_583"/>
          <p:cNvSpPr txBox="1"/>
          <p:nvPr>
            <p:ph idx="1" type="body"/>
          </p:nvPr>
        </p:nvSpPr>
        <p:spPr>
          <a:xfrm>
            <a:off x="457200" y="1200150"/>
            <a:ext cx="8229600" cy="3394500"/>
          </a:xfrm>
          <a:prstGeom prst="rect">
            <a:avLst/>
          </a:prstGeom>
          <a:noFill/>
          <a:ln>
            <a:noFill/>
          </a:ln>
        </p:spPr>
        <p:txBody>
          <a:bodyPr anchorCtr="0" anchor="t" bIns="45700" lIns="91425" spcFirstLastPara="1" rIns="91425" wrap="square" tIns="45700">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100" name="Google Shape;100;g8d95296d0b_0_583"/>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01" name="Google Shape;101;g8d95296d0b_0_583"/>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Arial"/>
                <a:ea typeface="Arial"/>
                <a:cs typeface="Arial"/>
                <a:sym typeface="Arial"/>
              </a:defRPr>
            </a:lvl1pPr>
            <a:lvl2pPr indent="0" lvl="1" marL="0" marR="0" rtl="0" algn="r">
              <a:spcBef>
                <a:spcPts val="0"/>
              </a:spcBef>
              <a:buNone/>
              <a:defRPr b="0" i="0" sz="1200" u="none" cap="none" strike="noStrike">
                <a:solidFill>
                  <a:srgbClr val="888888"/>
                </a:solidFill>
                <a:latin typeface="Arial"/>
                <a:ea typeface="Arial"/>
                <a:cs typeface="Arial"/>
                <a:sym typeface="Arial"/>
              </a:defRPr>
            </a:lvl2pPr>
            <a:lvl3pPr indent="0" lvl="2" marL="0" marR="0" rtl="0" algn="r">
              <a:spcBef>
                <a:spcPts val="0"/>
              </a:spcBef>
              <a:buNone/>
              <a:defRPr b="0" i="0" sz="1200" u="none" cap="none" strike="noStrike">
                <a:solidFill>
                  <a:srgbClr val="888888"/>
                </a:solidFill>
                <a:latin typeface="Arial"/>
                <a:ea typeface="Arial"/>
                <a:cs typeface="Arial"/>
                <a:sym typeface="Arial"/>
              </a:defRPr>
            </a:lvl3pPr>
            <a:lvl4pPr indent="0" lvl="3" marL="0" marR="0" rtl="0" algn="r">
              <a:spcBef>
                <a:spcPts val="0"/>
              </a:spcBef>
              <a:buNone/>
              <a:defRPr b="0" i="0" sz="1200" u="none" cap="none" strike="noStrike">
                <a:solidFill>
                  <a:srgbClr val="888888"/>
                </a:solidFill>
                <a:latin typeface="Arial"/>
                <a:ea typeface="Arial"/>
                <a:cs typeface="Arial"/>
                <a:sym typeface="Arial"/>
              </a:defRPr>
            </a:lvl4pPr>
            <a:lvl5pPr indent="0" lvl="4" marL="0" marR="0" rtl="0" algn="r">
              <a:spcBef>
                <a:spcPts val="0"/>
              </a:spcBef>
              <a:buNone/>
              <a:defRPr b="0" i="0" sz="1200" u="none" cap="none" strike="noStrike">
                <a:solidFill>
                  <a:srgbClr val="888888"/>
                </a:solidFill>
                <a:latin typeface="Arial"/>
                <a:ea typeface="Arial"/>
                <a:cs typeface="Arial"/>
                <a:sym typeface="Arial"/>
              </a:defRPr>
            </a:lvl5pPr>
            <a:lvl6pPr indent="0" lvl="5" marL="0" marR="0" rtl="0" algn="r">
              <a:spcBef>
                <a:spcPts val="0"/>
              </a:spcBef>
              <a:buNone/>
              <a:defRPr b="0" i="0" sz="1200" u="none" cap="none" strike="noStrike">
                <a:solidFill>
                  <a:srgbClr val="888888"/>
                </a:solidFill>
                <a:latin typeface="Arial"/>
                <a:ea typeface="Arial"/>
                <a:cs typeface="Arial"/>
                <a:sym typeface="Arial"/>
              </a:defRPr>
            </a:lvl6pPr>
            <a:lvl7pPr indent="0" lvl="6" marL="0" marR="0" rtl="0" algn="r">
              <a:spcBef>
                <a:spcPts val="0"/>
              </a:spcBef>
              <a:buNone/>
              <a:defRPr b="0" i="0" sz="1200" u="none" cap="none" strike="noStrike">
                <a:solidFill>
                  <a:srgbClr val="888888"/>
                </a:solidFill>
                <a:latin typeface="Arial"/>
                <a:ea typeface="Arial"/>
                <a:cs typeface="Arial"/>
                <a:sym typeface="Arial"/>
              </a:defRPr>
            </a:lvl7pPr>
            <a:lvl8pPr indent="0" lvl="7" marL="0" marR="0" rtl="0" algn="r">
              <a:spcBef>
                <a:spcPts val="0"/>
              </a:spcBef>
              <a:buNone/>
              <a:defRPr b="0" i="0" sz="1200" u="none" cap="none" strike="noStrike">
                <a:solidFill>
                  <a:srgbClr val="888888"/>
                </a:solidFill>
                <a:latin typeface="Arial"/>
                <a:ea typeface="Arial"/>
                <a:cs typeface="Arial"/>
                <a:sym typeface="Arial"/>
              </a:defRPr>
            </a:lvl8pPr>
            <a:lvl9pPr indent="0" lvl="8" marL="0" marR="0" rtl="0" algn="r">
              <a:spcBef>
                <a:spcPts val="0"/>
              </a:spcBef>
              <a:buNone/>
              <a:defRPr b="0" i="0" sz="12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grpSp>
        <p:nvGrpSpPr>
          <p:cNvPr id="102" name="Google Shape;102;g8d95296d0b_0_583"/>
          <p:cNvGrpSpPr/>
          <p:nvPr/>
        </p:nvGrpSpPr>
        <p:grpSpPr>
          <a:xfrm>
            <a:off x="0" y="4629150"/>
            <a:ext cx="9144000" cy="0"/>
            <a:chOff x="0" y="5943600"/>
            <a:chExt cx="9144000" cy="0"/>
          </a:xfrm>
        </p:grpSpPr>
        <p:cxnSp>
          <p:nvCxnSpPr>
            <p:cNvPr id="103" name="Google Shape;103;g8d95296d0b_0_583"/>
            <p:cNvCxnSpPr/>
            <p:nvPr/>
          </p:nvCxnSpPr>
          <p:spPr>
            <a:xfrm>
              <a:off x="0" y="5943600"/>
              <a:ext cx="2667000" cy="0"/>
            </a:xfrm>
            <a:prstGeom prst="straightConnector1">
              <a:avLst/>
            </a:prstGeom>
            <a:noFill/>
            <a:ln cap="flat" cmpd="sng" w="127000">
              <a:solidFill>
                <a:srgbClr val="00B0F0"/>
              </a:solidFill>
              <a:prstDash val="solid"/>
              <a:round/>
              <a:headEnd len="sm" w="sm" type="none"/>
              <a:tailEnd len="sm" w="sm" type="none"/>
            </a:ln>
          </p:spPr>
        </p:cxnSp>
        <p:cxnSp>
          <p:nvCxnSpPr>
            <p:cNvPr id="104" name="Google Shape;104;g8d95296d0b_0_583"/>
            <p:cNvCxnSpPr/>
            <p:nvPr/>
          </p:nvCxnSpPr>
          <p:spPr>
            <a:xfrm>
              <a:off x="2667000" y="5943600"/>
              <a:ext cx="1676400" cy="0"/>
            </a:xfrm>
            <a:prstGeom prst="straightConnector1">
              <a:avLst/>
            </a:prstGeom>
            <a:noFill/>
            <a:ln cap="flat" cmpd="sng" w="127000">
              <a:solidFill>
                <a:srgbClr val="FF6A13"/>
              </a:solidFill>
              <a:prstDash val="solid"/>
              <a:round/>
              <a:headEnd len="sm" w="sm" type="none"/>
              <a:tailEnd len="sm" w="sm" type="none"/>
            </a:ln>
          </p:spPr>
        </p:cxnSp>
        <p:cxnSp>
          <p:nvCxnSpPr>
            <p:cNvPr id="105" name="Google Shape;105;g8d95296d0b_0_583"/>
            <p:cNvCxnSpPr/>
            <p:nvPr/>
          </p:nvCxnSpPr>
          <p:spPr>
            <a:xfrm>
              <a:off x="4343400" y="5943600"/>
              <a:ext cx="3276600" cy="0"/>
            </a:xfrm>
            <a:prstGeom prst="straightConnector1">
              <a:avLst/>
            </a:prstGeom>
            <a:noFill/>
            <a:ln cap="flat" cmpd="sng" w="127000">
              <a:solidFill>
                <a:srgbClr val="C4D600"/>
              </a:solidFill>
              <a:prstDash val="solid"/>
              <a:round/>
              <a:headEnd len="sm" w="sm" type="none"/>
              <a:tailEnd len="sm" w="sm" type="none"/>
            </a:ln>
          </p:spPr>
        </p:cxnSp>
        <p:cxnSp>
          <p:nvCxnSpPr>
            <p:cNvPr id="106" name="Google Shape;106;g8d95296d0b_0_583"/>
            <p:cNvCxnSpPr/>
            <p:nvPr/>
          </p:nvCxnSpPr>
          <p:spPr>
            <a:xfrm>
              <a:off x="7620000" y="5943600"/>
              <a:ext cx="1524000" cy="0"/>
            </a:xfrm>
            <a:prstGeom prst="straightConnector1">
              <a:avLst/>
            </a:prstGeom>
            <a:noFill/>
            <a:ln cap="flat" cmpd="sng" w="127000">
              <a:solidFill>
                <a:srgbClr val="A57FC6"/>
              </a:solidFill>
              <a:prstDash val="solid"/>
              <a:round/>
              <a:headEnd len="sm" w="sm" type="none"/>
              <a:tailEnd len="sm" w="sm" type="none"/>
            </a:ln>
          </p:spPr>
        </p:cxnSp>
      </p:grpSp>
    </p:spTree>
  </p:cSld>
  <p:clrMap accent1="accent1" accent2="accent2" accent3="accent3" accent4="accent4" accent5="accent5" accent6="accent6" bg1="lt1" bg2="dk2" tx1="dk1" tx2="lt2" folHlink="folHlink" hlink="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hyperlink" Target="mailto:pitchercam13@gmail.com"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3.xml"/><Relationship Id="rId3" Type="http://schemas.openxmlformats.org/officeDocument/2006/relationships/image" Target="../media/image9.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4.xml"/><Relationship Id="rId3" Type="http://schemas.openxmlformats.org/officeDocument/2006/relationships/image" Target="../media/image25.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5.xml"/><Relationship Id="rId3" Type="http://schemas.openxmlformats.org/officeDocument/2006/relationships/image" Target="../media/image24.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6.xml"/><Relationship Id="rId3" Type="http://schemas.openxmlformats.org/officeDocument/2006/relationships/image" Target="../media/image23.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7.xml"/><Relationship Id="rId3" Type="http://schemas.openxmlformats.org/officeDocument/2006/relationships/image" Target="../media/image18.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8.xml"/><Relationship Id="rId3" Type="http://schemas.openxmlformats.org/officeDocument/2006/relationships/image" Target="../media/image15.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32.xml"/><Relationship Id="rId3" Type="http://schemas.openxmlformats.org/officeDocument/2006/relationships/image" Target="../media/image19.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35.xml"/><Relationship Id="rId3" Type="http://schemas.openxmlformats.org/officeDocument/2006/relationships/image" Target="../media/image29.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36.xml"/><Relationship Id="rId3" Type="http://schemas.openxmlformats.org/officeDocument/2006/relationships/image" Target="../media/image17.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37.xml"/><Relationship Id="rId3" Type="http://schemas.openxmlformats.org/officeDocument/2006/relationships/image" Target="../media/image12.jpg"/><Relationship Id="rId4" Type="http://schemas.openxmlformats.org/officeDocument/2006/relationships/image" Target="../media/image11.gif"/><Relationship Id="rId5" Type="http://schemas.openxmlformats.org/officeDocument/2006/relationships/image" Target="../media/image22.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38.xml"/><Relationship Id="rId3" Type="http://schemas.openxmlformats.org/officeDocument/2006/relationships/image" Target="../media/image16.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40.xml"/><Relationship Id="rId3" Type="http://schemas.openxmlformats.org/officeDocument/2006/relationships/image" Target="../media/image26.gif"/></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42.xml"/><Relationship Id="rId3" Type="http://schemas.openxmlformats.org/officeDocument/2006/relationships/image" Target="../media/image21.jp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44.xml"/><Relationship Id="rId3" Type="http://schemas.openxmlformats.org/officeDocument/2006/relationships/image" Target="../media/image27.jp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45.xml"/><Relationship Id="rId3" Type="http://schemas.openxmlformats.org/officeDocument/2006/relationships/image" Target="../media/image20.jp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46.xml"/><Relationship Id="rId3" Type="http://schemas.openxmlformats.org/officeDocument/2006/relationships/image" Target="../media/image28.gif"/></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47.xml"/><Relationship Id="rId3" Type="http://schemas.openxmlformats.org/officeDocument/2006/relationships/image" Target="../media/image27.jp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49.xml"/><Relationship Id="rId3" Type="http://schemas.openxmlformats.org/officeDocument/2006/relationships/hyperlink" Target="http://www.sanctuaryweb.com/" TargetMode="External"/><Relationship Id="rId4" Type="http://schemas.openxmlformats.org/officeDocument/2006/relationships/hyperlink" Target="http://www.sanctuaryweb.com/" TargetMode="External"/><Relationship Id="rId5" Type="http://schemas.openxmlformats.org/officeDocument/2006/relationships/hyperlink" Target="http://www.sanctuaryweb.com/" TargetMode="External"/><Relationship Id="rId6" Type="http://schemas.openxmlformats.org/officeDocument/2006/relationships/hyperlink" Target="http://www.sanctuaryweb.com/" TargetMode="External"/><Relationship Id="rId7" Type="http://schemas.openxmlformats.org/officeDocument/2006/relationships/hyperlink" Target="https://andruscc.org/sanctuary-institute" TargetMode="Externa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51.xml"/><Relationship Id="rId3" Type="http://schemas.openxmlformats.org/officeDocument/2006/relationships/image" Target="../media/image13.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2" name="Shape 172"/>
        <p:cNvGrpSpPr/>
        <p:nvPr/>
      </p:nvGrpSpPr>
      <p:grpSpPr>
        <a:xfrm>
          <a:off x="0" y="0"/>
          <a:ext cx="0" cy="0"/>
          <a:chOff x="0" y="0"/>
          <a:chExt cx="0" cy="0"/>
        </a:xfrm>
      </p:grpSpPr>
      <p:sp>
        <p:nvSpPr>
          <p:cNvPr id="173" name="Google Shape;173;p1"/>
          <p:cNvSpPr txBox="1"/>
          <p:nvPr>
            <p:ph type="ctrTitle"/>
          </p:nvPr>
        </p:nvSpPr>
        <p:spPr>
          <a:xfrm>
            <a:off x="685800" y="840581"/>
            <a:ext cx="7772400" cy="1102518"/>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lt1"/>
              </a:buClr>
              <a:buSzPts val="4800"/>
              <a:buFont typeface="Times New Roman"/>
              <a:buNone/>
            </a:pPr>
            <a:r>
              <a:rPr lang="en-US"/>
              <a:t>Kiwanis Youth Protection Training</a:t>
            </a:r>
            <a:endParaRPr/>
          </a:p>
        </p:txBody>
      </p:sp>
      <p:sp>
        <p:nvSpPr>
          <p:cNvPr id="174" name="Google Shape;174;p1"/>
          <p:cNvSpPr txBox="1"/>
          <p:nvPr>
            <p:ph idx="1" type="subTitle"/>
          </p:nvPr>
        </p:nvSpPr>
        <p:spPr>
          <a:xfrm>
            <a:off x="1371600" y="2269025"/>
            <a:ext cx="6400800" cy="7599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3974"/>
              </a:buClr>
              <a:buSzPts val="3200"/>
              <a:buFont typeface="Arial"/>
              <a:buNone/>
            </a:pPr>
            <a:r>
              <a:rPr lang="en-US"/>
              <a:t>Finger Lakes Division Clubs</a:t>
            </a:r>
            <a:endParaRPr/>
          </a:p>
        </p:txBody>
      </p:sp>
      <p:sp>
        <p:nvSpPr>
          <p:cNvPr id="175" name="Google Shape;175;p1"/>
          <p:cNvSpPr txBox="1"/>
          <p:nvPr>
            <p:ph idx="2" type="body"/>
          </p:nvPr>
        </p:nvSpPr>
        <p:spPr>
          <a:xfrm>
            <a:off x="2628900" y="3088481"/>
            <a:ext cx="3886200" cy="6858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3974"/>
              </a:buClr>
              <a:buSzPts val="2000"/>
              <a:buFont typeface="Arial"/>
              <a:buNone/>
            </a:pPr>
            <a:r>
              <a:rPr lang="en-US"/>
              <a:t>July 15, 2020</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0" name="Shape 180"/>
        <p:cNvGrpSpPr/>
        <p:nvPr/>
      </p:nvGrpSpPr>
      <p:grpSpPr>
        <a:xfrm>
          <a:off x="0" y="0"/>
          <a:ext cx="0" cy="0"/>
          <a:chOff x="0" y="0"/>
          <a:chExt cx="0" cy="0"/>
        </a:xfrm>
      </p:grpSpPr>
      <p:sp>
        <p:nvSpPr>
          <p:cNvPr id="181" name="Google Shape;181;p2"/>
          <p:cNvSpPr txBox="1"/>
          <p:nvPr>
            <p:ph type="title"/>
          </p:nvPr>
        </p:nvSpPr>
        <p:spPr>
          <a:xfrm>
            <a:off x="1371600" y="285750"/>
            <a:ext cx="7086600" cy="634603"/>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lt1"/>
              </a:buClr>
              <a:buSzPts val="4400"/>
              <a:buFont typeface="Times New Roman"/>
              <a:buNone/>
            </a:pPr>
            <a:r>
              <a:rPr lang="en-US"/>
              <a:t>Why Youth Protection Matters</a:t>
            </a:r>
            <a:endParaRPr/>
          </a:p>
        </p:txBody>
      </p:sp>
      <p:sp>
        <p:nvSpPr>
          <p:cNvPr id="182" name="Google Shape;182;p2"/>
          <p:cNvSpPr txBox="1"/>
          <p:nvPr>
            <p:ph idx="1" type="body"/>
          </p:nvPr>
        </p:nvSpPr>
        <p:spPr>
          <a:xfrm>
            <a:off x="227575" y="1314450"/>
            <a:ext cx="8459100" cy="3712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640"/>
              </a:spcBef>
              <a:spcAft>
                <a:spcPts val="0"/>
              </a:spcAft>
              <a:buNone/>
            </a:pPr>
            <a:r>
              <a:rPr lang="en-US" sz="2400"/>
              <a:t>Kiwanis serves over 335, 000 youth each year. </a:t>
            </a:r>
            <a:endParaRPr sz="2400"/>
          </a:p>
          <a:p>
            <a:pPr indent="0" lvl="0" marL="0" marR="0" rtl="0" algn="l">
              <a:lnSpc>
                <a:spcPct val="100000"/>
              </a:lnSpc>
              <a:spcBef>
                <a:spcPts val="640"/>
              </a:spcBef>
              <a:spcAft>
                <a:spcPts val="0"/>
              </a:spcAft>
              <a:buNone/>
            </a:pPr>
            <a:r>
              <a:rPr lang="en-US" sz="2600"/>
              <a:t>Globally, 1 in 4 youth will suffer some type of abuse or maltreatment - </a:t>
            </a:r>
            <a:r>
              <a:rPr lang="en-US" sz="1000"/>
              <a:t>World Health Organization</a:t>
            </a:r>
            <a:endParaRPr sz="1000"/>
          </a:p>
          <a:p>
            <a:pPr indent="-393700" lvl="0" marL="914400" marR="0" rtl="0" algn="l">
              <a:lnSpc>
                <a:spcPct val="100000"/>
              </a:lnSpc>
              <a:spcBef>
                <a:spcPts val="640"/>
              </a:spcBef>
              <a:spcAft>
                <a:spcPts val="0"/>
              </a:spcAft>
              <a:buSzPts val="2600"/>
              <a:buChar char="•"/>
            </a:pPr>
            <a:r>
              <a:rPr lang="en-US" sz="2600"/>
              <a:t>85% of child abuse victims never report their abuse</a:t>
            </a:r>
            <a:endParaRPr sz="2600"/>
          </a:p>
          <a:p>
            <a:pPr indent="0" lvl="0" marL="0" marR="0" rtl="0" algn="l">
              <a:lnSpc>
                <a:spcPct val="100000"/>
              </a:lnSpc>
              <a:spcBef>
                <a:spcPts val="640"/>
              </a:spcBef>
              <a:spcAft>
                <a:spcPts val="0"/>
              </a:spcAft>
              <a:buNone/>
            </a:pPr>
            <a:r>
              <a:rPr lang="en-US" sz="2600"/>
              <a:t>Abuse is usually at the hands of a known acquaintance and family members NOT strangers</a:t>
            </a:r>
            <a:endParaRPr sz="2600"/>
          </a:p>
          <a:p>
            <a:pPr indent="-393700" lvl="0" marL="914400" marR="0" rtl="0" algn="l">
              <a:lnSpc>
                <a:spcPct val="100000"/>
              </a:lnSpc>
              <a:spcBef>
                <a:spcPts val="640"/>
              </a:spcBef>
              <a:spcAft>
                <a:spcPts val="0"/>
              </a:spcAft>
              <a:buSzPts val="2600"/>
              <a:buChar char="•"/>
            </a:pPr>
            <a:r>
              <a:rPr lang="en-US" sz="2600"/>
              <a:t>More than 90% of abusers are people children know, love and trust</a:t>
            </a:r>
            <a:endParaRPr sz="26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7" name="Shape 187"/>
        <p:cNvGrpSpPr/>
        <p:nvPr/>
      </p:nvGrpSpPr>
      <p:grpSpPr>
        <a:xfrm>
          <a:off x="0" y="0"/>
          <a:ext cx="0" cy="0"/>
          <a:chOff x="0" y="0"/>
          <a:chExt cx="0" cy="0"/>
        </a:xfrm>
      </p:grpSpPr>
      <p:sp>
        <p:nvSpPr>
          <p:cNvPr id="188" name="Google Shape;188;g8d95296d0b_0_6"/>
          <p:cNvSpPr txBox="1"/>
          <p:nvPr>
            <p:ph type="title"/>
          </p:nvPr>
        </p:nvSpPr>
        <p:spPr>
          <a:xfrm>
            <a:off x="1371600" y="285750"/>
            <a:ext cx="7086600" cy="634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US"/>
              <a:t>Why Youth Protection Matters</a:t>
            </a:r>
            <a:endParaRPr/>
          </a:p>
        </p:txBody>
      </p:sp>
      <p:sp>
        <p:nvSpPr>
          <p:cNvPr id="189" name="Google Shape;189;g8d95296d0b_0_6"/>
          <p:cNvSpPr txBox="1"/>
          <p:nvPr>
            <p:ph idx="1" type="body"/>
          </p:nvPr>
        </p:nvSpPr>
        <p:spPr>
          <a:xfrm>
            <a:off x="213900" y="1314450"/>
            <a:ext cx="8472900" cy="3712200"/>
          </a:xfrm>
          <a:prstGeom prst="rect">
            <a:avLst/>
          </a:prstGeom>
        </p:spPr>
        <p:txBody>
          <a:bodyPr anchorCtr="0" anchor="t" bIns="91425" lIns="91425" spcFirstLastPara="1" rIns="91425" wrap="square" tIns="91425">
            <a:noAutofit/>
          </a:bodyPr>
          <a:lstStyle/>
          <a:p>
            <a:pPr indent="-400050" lvl="0" marL="457200" rtl="0" algn="l">
              <a:spcBef>
                <a:spcPts val="640"/>
              </a:spcBef>
              <a:spcAft>
                <a:spcPts val="0"/>
              </a:spcAft>
              <a:buSzPts val="2700"/>
              <a:buChar char="•"/>
            </a:pPr>
            <a:r>
              <a:rPr lang="en-US" sz="2700"/>
              <a:t>Globally $7 trillion is lost due to violence against children each year, equivalent to 8% of global GDP - </a:t>
            </a:r>
            <a:r>
              <a:rPr lang="en-US" sz="2100"/>
              <a:t>World Health Organization</a:t>
            </a:r>
            <a:endParaRPr sz="2100"/>
          </a:p>
          <a:p>
            <a:pPr indent="-400050" lvl="0" marL="457200" rtl="0" algn="l">
              <a:spcBef>
                <a:spcPts val="0"/>
              </a:spcBef>
              <a:spcAft>
                <a:spcPts val="0"/>
              </a:spcAft>
              <a:buSzPts val="2700"/>
              <a:buChar char="•"/>
            </a:pPr>
            <a:r>
              <a:rPr lang="en-US" sz="2700"/>
              <a:t>Child abuse and maltreatment are now considered a critical public health crisis by the Centers for Disease Control</a:t>
            </a:r>
            <a:endParaRPr sz="2700"/>
          </a:p>
          <a:p>
            <a:pPr indent="-400050" lvl="1" marL="914400" rtl="0" algn="l">
              <a:spcBef>
                <a:spcPts val="0"/>
              </a:spcBef>
              <a:spcAft>
                <a:spcPts val="0"/>
              </a:spcAft>
              <a:buSzPts val="2700"/>
              <a:buFont typeface="Garamond"/>
              <a:buChar char="▪"/>
            </a:pPr>
            <a:r>
              <a:rPr lang="en-US" sz="2700">
                <a:latin typeface="Garamond"/>
                <a:ea typeface="Garamond"/>
                <a:cs typeface="Garamond"/>
                <a:sym typeface="Garamond"/>
              </a:rPr>
              <a:t>The total lifetime economic burden resulting from new cases of fatal and nonfatal child maltreatment in the United States is approximately $124 billion. </a:t>
            </a:r>
            <a:endParaRPr sz="2700">
              <a:latin typeface="Garamond"/>
              <a:ea typeface="Garamond"/>
              <a:cs typeface="Garamond"/>
              <a:sym typeface="Garamond"/>
            </a:endParaRPr>
          </a:p>
          <a:p>
            <a:pPr indent="0" lvl="0" marL="0" rtl="0" algn="l">
              <a:spcBef>
                <a:spcPts val="640"/>
              </a:spcBef>
              <a:spcAft>
                <a:spcPts val="0"/>
              </a:spcAft>
              <a:buNone/>
            </a:pPr>
            <a:r>
              <a:t/>
            </a:r>
            <a:endParaRPr sz="240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4" name="Shape 194"/>
        <p:cNvGrpSpPr/>
        <p:nvPr/>
      </p:nvGrpSpPr>
      <p:grpSpPr>
        <a:xfrm>
          <a:off x="0" y="0"/>
          <a:ext cx="0" cy="0"/>
          <a:chOff x="0" y="0"/>
          <a:chExt cx="0" cy="0"/>
        </a:xfrm>
      </p:grpSpPr>
      <p:sp>
        <p:nvSpPr>
          <p:cNvPr id="195" name="Google Shape;195;g8d95296d0b_0_12"/>
          <p:cNvSpPr txBox="1"/>
          <p:nvPr>
            <p:ph type="title"/>
          </p:nvPr>
        </p:nvSpPr>
        <p:spPr>
          <a:xfrm>
            <a:off x="1371600" y="285750"/>
            <a:ext cx="7086600" cy="634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US"/>
              <a:t>Why Youth Protection Matters	</a:t>
            </a:r>
            <a:endParaRPr/>
          </a:p>
        </p:txBody>
      </p:sp>
      <p:sp>
        <p:nvSpPr>
          <p:cNvPr id="196" name="Google Shape;196;g8d95296d0b_0_12"/>
          <p:cNvSpPr txBox="1"/>
          <p:nvPr>
            <p:ph idx="1" type="body"/>
          </p:nvPr>
        </p:nvSpPr>
        <p:spPr>
          <a:xfrm>
            <a:off x="0" y="1785075"/>
            <a:ext cx="9052800" cy="3205800"/>
          </a:xfrm>
          <a:prstGeom prst="rect">
            <a:avLst/>
          </a:prstGeom>
        </p:spPr>
        <p:txBody>
          <a:bodyPr anchorCtr="0" anchor="t" bIns="91425" lIns="91425" spcFirstLastPara="1" rIns="91425" wrap="square" tIns="91425">
            <a:noAutofit/>
          </a:bodyPr>
          <a:lstStyle/>
          <a:p>
            <a:pPr indent="-469900" lvl="0" marL="457200" rtl="0" algn="l">
              <a:spcBef>
                <a:spcPts val="640"/>
              </a:spcBef>
              <a:spcAft>
                <a:spcPts val="0"/>
              </a:spcAft>
              <a:buSzPts val="3800"/>
              <a:buChar char="•"/>
            </a:pPr>
            <a:r>
              <a:rPr lang="en-US" sz="3800"/>
              <a:t>Suicide is the 2nd leading cause of death in children and adolescents in the US</a:t>
            </a:r>
            <a:endParaRPr sz="3800"/>
          </a:p>
          <a:p>
            <a:pPr indent="-469900" lvl="0" marL="457200" rtl="0" algn="l">
              <a:spcBef>
                <a:spcPts val="0"/>
              </a:spcBef>
              <a:spcAft>
                <a:spcPts val="0"/>
              </a:spcAft>
              <a:buSzPts val="3800"/>
              <a:buChar char="•"/>
            </a:pPr>
            <a:r>
              <a:rPr lang="en-US" sz="3800"/>
              <a:t>Suicide is the 2nd leading cause of death in 15-29 age group globally.</a:t>
            </a:r>
            <a:endParaRPr sz="3800"/>
          </a:p>
          <a:p>
            <a:pPr indent="0" lvl="0" marL="0" rtl="0" algn="l">
              <a:spcBef>
                <a:spcPts val="640"/>
              </a:spcBef>
              <a:spcAft>
                <a:spcPts val="0"/>
              </a:spcAft>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1" name="Shape 201"/>
        <p:cNvGrpSpPr/>
        <p:nvPr/>
      </p:nvGrpSpPr>
      <p:grpSpPr>
        <a:xfrm>
          <a:off x="0" y="0"/>
          <a:ext cx="0" cy="0"/>
          <a:chOff x="0" y="0"/>
          <a:chExt cx="0" cy="0"/>
        </a:xfrm>
      </p:grpSpPr>
      <p:sp>
        <p:nvSpPr>
          <p:cNvPr id="202" name="Google Shape;202;g8d95296d0b_0_18"/>
          <p:cNvSpPr txBox="1"/>
          <p:nvPr>
            <p:ph type="title"/>
          </p:nvPr>
        </p:nvSpPr>
        <p:spPr>
          <a:xfrm>
            <a:off x="1371600" y="285750"/>
            <a:ext cx="7086600" cy="634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US"/>
              <a:t>Why Youth Protection Matters	</a:t>
            </a:r>
            <a:endParaRPr/>
          </a:p>
        </p:txBody>
      </p:sp>
      <p:sp>
        <p:nvSpPr>
          <p:cNvPr id="203" name="Google Shape;203;g8d95296d0b_0_18"/>
          <p:cNvSpPr txBox="1"/>
          <p:nvPr>
            <p:ph idx="1" type="body"/>
          </p:nvPr>
        </p:nvSpPr>
        <p:spPr>
          <a:xfrm>
            <a:off x="0" y="1111125"/>
            <a:ext cx="9052800" cy="3879600"/>
          </a:xfrm>
          <a:prstGeom prst="rect">
            <a:avLst/>
          </a:prstGeom>
        </p:spPr>
        <p:txBody>
          <a:bodyPr anchorCtr="0" anchor="t" bIns="91425" lIns="91425" spcFirstLastPara="1" rIns="91425" wrap="square" tIns="91425">
            <a:noAutofit/>
          </a:bodyPr>
          <a:lstStyle/>
          <a:p>
            <a:pPr indent="-419100" lvl="0" marL="457200" rtl="0" algn="l">
              <a:spcBef>
                <a:spcPts val="640"/>
              </a:spcBef>
              <a:spcAft>
                <a:spcPts val="0"/>
              </a:spcAft>
              <a:buSzPts val="3000"/>
              <a:buFont typeface="Garamond"/>
              <a:buChar char="•"/>
            </a:pPr>
            <a:r>
              <a:rPr lang="en-US" sz="3000"/>
              <a:t>Risk Factors of suicide</a:t>
            </a:r>
            <a:endParaRPr sz="3000"/>
          </a:p>
          <a:p>
            <a:pPr indent="-419100" lvl="1" marL="914400" rtl="0" algn="l">
              <a:spcBef>
                <a:spcPts val="0"/>
              </a:spcBef>
              <a:spcAft>
                <a:spcPts val="0"/>
              </a:spcAft>
              <a:buSzPts val="3000"/>
              <a:buFont typeface="Garamond"/>
              <a:buChar char="▪"/>
            </a:pPr>
            <a:r>
              <a:rPr lang="en-US" sz="3000">
                <a:latin typeface="Garamond"/>
                <a:ea typeface="Garamond"/>
                <a:cs typeface="Garamond"/>
                <a:sym typeface="Garamond"/>
              </a:rPr>
              <a:t>exposure to violence</a:t>
            </a:r>
            <a:endParaRPr sz="3000">
              <a:latin typeface="Garamond"/>
              <a:ea typeface="Garamond"/>
              <a:cs typeface="Garamond"/>
              <a:sym typeface="Garamond"/>
            </a:endParaRPr>
          </a:p>
          <a:p>
            <a:pPr indent="-419100" lvl="1" marL="914400" rtl="0" algn="l">
              <a:spcBef>
                <a:spcPts val="0"/>
              </a:spcBef>
              <a:spcAft>
                <a:spcPts val="0"/>
              </a:spcAft>
              <a:buSzPts val="3000"/>
              <a:buFont typeface="Garamond"/>
              <a:buChar char="▪"/>
            </a:pPr>
            <a:r>
              <a:rPr lang="en-US" sz="3000">
                <a:latin typeface="Garamond"/>
                <a:ea typeface="Garamond"/>
                <a:cs typeface="Garamond"/>
                <a:sym typeface="Garamond"/>
              </a:rPr>
              <a:t>impulsivity</a:t>
            </a:r>
            <a:endParaRPr sz="3000">
              <a:latin typeface="Garamond"/>
              <a:ea typeface="Garamond"/>
              <a:cs typeface="Garamond"/>
              <a:sym typeface="Garamond"/>
            </a:endParaRPr>
          </a:p>
          <a:p>
            <a:pPr indent="-419100" lvl="1" marL="914400" rtl="0" algn="l">
              <a:spcBef>
                <a:spcPts val="0"/>
              </a:spcBef>
              <a:spcAft>
                <a:spcPts val="0"/>
              </a:spcAft>
              <a:buSzPts val="3000"/>
              <a:buFont typeface="Garamond"/>
              <a:buChar char="▪"/>
            </a:pPr>
            <a:r>
              <a:rPr lang="en-US" sz="3000">
                <a:latin typeface="Garamond"/>
                <a:ea typeface="Garamond"/>
                <a:cs typeface="Garamond"/>
                <a:sym typeface="Garamond"/>
              </a:rPr>
              <a:t>aggressive or disruptive behavior</a:t>
            </a:r>
            <a:endParaRPr sz="3000">
              <a:latin typeface="Garamond"/>
              <a:ea typeface="Garamond"/>
              <a:cs typeface="Garamond"/>
              <a:sym typeface="Garamond"/>
            </a:endParaRPr>
          </a:p>
          <a:p>
            <a:pPr indent="-419100" lvl="1" marL="914400" rtl="0" algn="l">
              <a:spcBef>
                <a:spcPts val="0"/>
              </a:spcBef>
              <a:spcAft>
                <a:spcPts val="0"/>
              </a:spcAft>
              <a:buSzPts val="3000"/>
              <a:buFont typeface="Garamond"/>
              <a:buChar char="▪"/>
            </a:pPr>
            <a:r>
              <a:rPr lang="en-US" sz="3000">
                <a:latin typeface="Garamond"/>
                <a:ea typeface="Garamond"/>
                <a:cs typeface="Garamond"/>
                <a:sym typeface="Garamond"/>
              </a:rPr>
              <a:t>access to firearms</a:t>
            </a:r>
            <a:endParaRPr sz="3000">
              <a:latin typeface="Garamond"/>
              <a:ea typeface="Garamond"/>
              <a:cs typeface="Garamond"/>
              <a:sym typeface="Garamond"/>
            </a:endParaRPr>
          </a:p>
          <a:p>
            <a:pPr indent="-419100" lvl="1" marL="914400" rtl="0" algn="l">
              <a:spcBef>
                <a:spcPts val="0"/>
              </a:spcBef>
              <a:spcAft>
                <a:spcPts val="0"/>
              </a:spcAft>
              <a:buSzPts val="3000"/>
              <a:buFont typeface="Garamond"/>
              <a:buChar char="▪"/>
            </a:pPr>
            <a:r>
              <a:rPr lang="en-US" sz="3000">
                <a:latin typeface="Garamond"/>
                <a:ea typeface="Garamond"/>
                <a:cs typeface="Garamond"/>
                <a:sym typeface="Garamond"/>
              </a:rPr>
              <a:t>bullying</a:t>
            </a:r>
            <a:endParaRPr sz="3000">
              <a:latin typeface="Garamond"/>
              <a:ea typeface="Garamond"/>
              <a:cs typeface="Garamond"/>
              <a:sym typeface="Garamond"/>
            </a:endParaRPr>
          </a:p>
          <a:p>
            <a:pPr indent="-419100" lvl="1" marL="914400" rtl="0" algn="l">
              <a:spcBef>
                <a:spcPts val="0"/>
              </a:spcBef>
              <a:spcAft>
                <a:spcPts val="0"/>
              </a:spcAft>
              <a:buSzPts val="3000"/>
              <a:buFont typeface="Garamond"/>
              <a:buChar char="▪"/>
            </a:pPr>
            <a:r>
              <a:rPr lang="en-US" sz="3000">
                <a:latin typeface="Garamond"/>
                <a:ea typeface="Garamond"/>
                <a:cs typeface="Garamond"/>
                <a:sym typeface="Garamond"/>
              </a:rPr>
              <a:t>feeling of hopelessness or helplessness</a:t>
            </a:r>
            <a:endParaRPr sz="3000">
              <a:latin typeface="Garamond"/>
              <a:ea typeface="Garamond"/>
              <a:cs typeface="Garamond"/>
              <a:sym typeface="Garamond"/>
            </a:endParaRPr>
          </a:p>
          <a:p>
            <a:pPr indent="-419100" lvl="1" marL="914400" rtl="0" algn="l">
              <a:spcBef>
                <a:spcPts val="0"/>
              </a:spcBef>
              <a:spcAft>
                <a:spcPts val="0"/>
              </a:spcAft>
              <a:buSzPts val="3000"/>
              <a:buFont typeface="Garamond"/>
              <a:buChar char="▪"/>
            </a:pPr>
            <a:r>
              <a:rPr lang="en-US" sz="3000">
                <a:latin typeface="Garamond"/>
                <a:ea typeface="Garamond"/>
                <a:cs typeface="Garamond"/>
                <a:sym typeface="Garamond"/>
              </a:rPr>
              <a:t>acute loss or rejection</a:t>
            </a:r>
            <a:endParaRPr sz="3000">
              <a:latin typeface="Garamond"/>
              <a:ea typeface="Garamond"/>
              <a:cs typeface="Garamond"/>
              <a:sym typeface="Garamond"/>
            </a:endParaRPr>
          </a:p>
          <a:p>
            <a:pPr indent="0" lvl="0" marL="0" rtl="0" algn="l">
              <a:spcBef>
                <a:spcPts val="640"/>
              </a:spcBef>
              <a:spcAft>
                <a:spcPts val="0"/>
              </a:spcAft>
              <a:buNone/>
            </a:pPr>
            <a: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8" name="Shape 208"/>
        <p:cNvGrpSpPr/>
        <p:nvPr/>
      </p:nvGrpSpPr>
      <p:grpSpPr>
        <a:xfrm>
          <a:off x="0" y="0"/>
          <a:ext cx="0" cy="0"/>
          <a:chOff x="0" y="0"/>
          <a:chExt cx="0" cy="0"/>
        </a:xfrm>
      </p:grpSpPr>
      <p:sp>
        <p:nvSpPr>
          <p:cNvPr id="209" name="Google Shape;209;p3"/>
          <p:cNvSpPr txBox="1"/>
          <p:nvPr>
            <p:ph idx="1" type="body"/>
          </p:nvPr>
        </p:nvSpPr>
        <p:spPr>
          <a:xfrm>
            <a:off x="182150" y="1314450"/>
            <a:ext cx="8852400" cy="369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3200"/>
              <a:buFont typeface="Garamond"/>
              <a:buNone/>
            </a:pPr>
            <a:r>
              <a:rPr b="1" lang="en-US" sz="3200">
                <a:latin typeface="Garamond"/>
                <a:ea typeface="Garamond"/>
                <a:cs typeface="Garamond"/>
                <a:sym typeface="Garamond"/>
              </a:rPr>
              <a:t>Protect, educate and engage all Kiwanis members</a:t>
            </a:r>
            <a:endParaRPr b="1" sz="3200">
              <a:latin typeface="Garamond"/>
              <a:ea typeface="Garamond"/>
              <a:cs typeface="Garamond"/>
              <a:sym typeface="Garamond"/>
            </a:endParaRPr>
          </a:p>
          <a:p>
            <a:pPr indent="-431800" lvl="0" marL="914400" marR="0" rtl="0" algn="l">
              <a:lnSpc>
                <a:spcPct val="100000"/>
              </a:lnSpc>
              <a:spcBef>
                <a:spcPts val="0"/>
              </a:spcBef>
              <a:spcAft>
                <a:spcPts val="0"/>
              </a:spcAft>
              <a:buSzPts val="3200"/>
              <a:buFont typeface="Garamond"/>
              <a:buAutoNum type="arabicPeriod"/>
            </a:pPr>
            <a:r>
              <a:rPr lang="en-US" sz="3200">
                <a:latin typeface="Garamond"/>
                <a:ea typeface="Garamond"/>
                <a:cs typeface="Garamond"/>
                <a:sym typeface="Garamond"/>
              </a:rPr>
              <a:t>Protect youth members from predators</a:t>
            </a:r>
            <a:endParaRPr sz="3200">
              <a:latin typeface="Garamond"/>
              <a:ea typeface="Garamond"/>
              <a:cs typeface="Garamond"/>
              <a:sym typeface="Garamond"/>
            </a:endParaRPr>
          </a:p>
          <a:p>
            <a:pPr indent="-431800" lvl="0" marL="914400" marR="0" rtl="0" algn="l">
              <a:lnSpc>
                <a:spcPct val="100000"/>
              </a:lnSpc>
              <a:spcBef>
                <a:spcPts val="0"/>
              </a:spcBef>
              <a:spcAft>
                <a:spcPts val="0"/>
              </a:spcAft>
              <a:buSzPts val="3200"/>
              <a:buFont typeface="Garamond"/>
              <a:buAutoNum type="arabicPeriod"/>
            </a:pPr>
            <a:r>
              <a:rPr lang="en-US" sz="3200">
                <a:latin typeface="Garamond"/>
                <a:ea typeface="Garamond"/>
                <a:cs typeface="Garamond"/>
                <a:sym typeface="Garamond"/>
              </a:rPr>
              <a:t>Empower and educate adult members with best practices when working with youth</a:t>
            </a:r>
            <a:endParaRPr sz="3200">
              <a:latin typeface="Garamond"/>
              <a:ea typeface="Garamond"/>
              <a:cs typeface="Garamond"/>
              <a:sym typeface="Garamond"/>
            </a:endParaRPr>
          </a:p>
          <a:p>
            <a:pPr indent="-431800" lvl="0" marL="914400" marR="0" rtl="0" algn="l">
              <a:lnSpc>
                <a:spcPct val="100000"/>
              </a:lnSpc>
              <a:spcBef>
                <a:spcPts val="0"/>
              </a:spcBef>
              <a:spcAft>
                <a:spcPts val="0"/>
              </a:spcAft>
              <a:buSzPts val="3200"/>
              <a:buFont typeface="Garamond"/>
              <a:buAutoNum type="arabicPeriod"/>
            </a:pPr>
            <a:r>
              <a:rPr lang="en-US" sz="3200">
                <a:latin typeface="Garamond"/>
                <a:ea typeface="Garamond"/>
                <a:cs typeface="Garamond"/>
                <a:sym typeface="Garamond"/>
              </a:rPr>
              <a:t>Provide youth with positive skills development tools designed to inspire and engage our future leaders to be their best. </a:t>
            </a:r>
            <a:endParaRPr sz="3200">
              <a:latin typeface="Garamond"/>
              <a:ea typeface="Garamond"/>
              <a:cs typeface="Garamond"/>
              <a:sym typeface="Garamond"/>
            </a:endParaRPr>
          </a:p>
        </p:txBody>
      </p:sp>
      <p:sp>
        <p:nvSpPr>
          <p:cNvPr id="210" name="Google Shape;210;p3"/>
          <p:cNvSpPr txBox="1"/>
          <p:nvPr>
            <p:ph type="title"/>
          </p:nvPr>
        </p:nvSpPr>
        <p:spPr>
          <a:xfrm>
            <a:off x="1371600" y="285750"/>
            <a:ext cx="7086600" cy="634603"/>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lt1"/>
              </a:buClr>
              <a:buSzPts val="4400"/>
              <a:buFont typeface="Times New Roman"/>
              <a:buNone/>
            </a:pPr>
            <a:r>
              <a:rPr lang="en-US"/>
              <a:t>Why this training?</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5" name="Shape 215"/>
        <p:cNvGrpSpPr/>
        <p:nvPr/>
      </p:nvGrpSpPr>
      <p:grpSpPr>
        <a:xfrm>
          <a:off x="0" y="0"/>
          <a:ext cx="0" cy="0"/>
          <a:chOff x="0" y="0"/>
          <a:chExt cx="0" cy="0"/>
        </a:xfrm>
      </p:grpSpPr>
      <p:sp>
        <p:nvSpPr>
          <p:cNvPr id="216" name="Google Shape;216;g8d95296d0b_0_24"/>
          <p:cNvSpPr txBox="1"/>
          <p:nvPr>
            <p:ph type="title"/>
          </p:nvPr>
        </p:nvSpPr>
        <p:spPr>
          <a:xfrm>
            <a:off x="1371600" y="285750"/>
            <a:ext cx="7086600" cy="634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US"/>
              <a:t>Education</a:t>
            </a:r>
            <a:endParaRPr/>
          </a:p>
        </p:txBody>
      </p:sp>
      <p:sp>
        <p:nvSpPr>
          <p:cNvPr id="217" name="Google Shape;217;g8d95296d0b_0_24"/>
          <p:cNvSpPr txBox="1"/>
          <p:nvPr>
            <p:ph idx="1" type="body"/>
          </p:nvPr>
        </p:nvSpPr>
        <p:spPr>
          <a:xfrm>
            <a:off x="236800" y="1314450"/>
            <a:ext cx="8450100" cy="3280200"/>
          </a:xfrm>
          <a:prstGeom prst="rect">
            <a:avLst/>
          </a:prstGeom>
        </p:spPr>
        <p:txBody>
          <a:bodyPr anchorCtr="0" anchor="t" bIns="91425" lIns="91425" spcFirstLastPara="1" rIns="91425" wrap="square" tIns="91425">
            <a:noAutofit/>
          </a:bodyPr>
          <a:lstStyle/>
          <a:p>
            <a:pPr indent="-311150" lvl="0" marL="514350" rtl="0" algn="l">
              <a:spcBef>
                <a:spcPts val="640"/>
              </a:spcBef>
              <a:spcAft>
                <a:spcPts val="0"/>
              </a:spcAft>
              <a:buSzPts val="3200"/>
              <a:buChar char="•"/>
            </a:pPr>
            <a:r>
              <a:rPr lang="en-US"/>
              <a:t>Clubs must educate members annually.</a:t>
            </a:r>
            <a:endParaRPr/>
          </a:p>
          <a:p>
            <a:pPr indent="-311150" lvl="0" marL="514350" rtl="0" algn="l">
              <a:spcBef>
                <a:spcPts val="640"/>
              </a:spcBef>
              <a:spcAft>
                <a:spcPts val="0"/>
              </a:spcAft>
              <a:buSzPts val="3200"/>
              <a:buChar char="•"/>
            </a:pPr>
            <a:r>
              <a:rPr lang="en-US"/>
              <a:t>Districts will have forums or workshops at conventions and conferences.</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2" name="Shape 222"/>
        <p:cNvGrpSpPr/>
        <p:nvPr/>
      </p:nvGrpSpPr>
      <p:grpSpPr>
        <a:xfrm>
          <a:off x="0" y="0"/>
          <a:ext cx="0" cy="0"/>
          <a:chOff x="0" y="0"/>
          <a:chExt cx="0" cy="0"/>
        </a:xfrm>
      </p:grpSpPr>
      <p:sp>
        <p:nvSpPr>
          <p:cNvPr id="223" name="Google Shape;223;g8d95296d0b_0_30"/>
          <p:cNvSpPr txBox="1"/>
          <p:nvPr>
            <p:ph type="title"/>
          </p:nvPr>
        </p:nvSpPr>
        <p:spPr>
          <a:xfrm>
            <a:off x="1371600" y="285750"/>
            <a:ext cx="7086600" cy="634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US" sz="4000"/>
              <a:t>Youth Protection Guidelines</a:t>
            </a:r>
            <a:endParaRPr sz="4000"/>
          </a:p>
        </p:txBody>
      </p:sp>
      <p:sp>
        <p:nvSpPr>
          <p:cNvPr id="224" name="Google Shape;224;g8d95296d0b_0_30"/>
          <p:cNvSpPr txBox="1"/>
          <p:nvPr>
            <p:ph idx="1" type="body"/>
          </p:nvPr>
        </p:nvSpPr>
        <p:spPr>
          <a:xfrm>
            <a:off x="200375" y="1314450"/>
            <a:ext cx="8486400" cy="3712800"/>
          </a:xfrm>
          <a:prstGeom prst="rect">
            <a:avLst/>
          </a:prstGeom>
        </p:spPr>
        <p:txBody>
          <a:bodyPr anchorCtr="0" anchor="t" bIns="91425" lIns="91425" spcFirstLastPara="1" rIns="91425" wrap="square" tIns="91425">
            <a:noAutofit/>
          </a:bodyPr>
          <a:lstStyle/>
          <a:p>
            <a:pPr indent="0" lvl="0" marL="0" rtl="0" algn="ctr">
              <a:spcBef>
                <a:spcPts val="640"/>
              </a:spcBef>
              <a:spcAft>
                <a:spcPts val="0"/>
              </a:spcAft>
              <a:buNone/>
            </a:pPr>
            <a:r>
              <a:rPr b="1" lang="en-US"/>
              <a:t>Background checks </a:t>
            </a:r>
            <a:endParaRPr b="1"/>
          </a:p>
          <a:p>
            <a:pPr indent="0" lvl="0" marL="0" rtl="0" algn="l">
              <a:spcBef>
                <a:spcPts val="640"/>
              </a:spcBef>
              <a:spcAft>
                <a:spcPts val="0"/>
              </a:spcAft>
              <a:buNone/>
            </a:pPr>
            <a:r>
              <a:rPr lang="en-US" sz="3000"/>
              <a:t>• ALL Kiwanis members who work with youth in our youth clubs and programs MUST have a clear background check. </a:t>
            </a:r>
            <a:endParaRPr sz="3000"/>
          </a:p>
          <a:p>
            <a:pPr indent="0" lvl="0" marL="0" rtl="0" algn="l">
              <a:spcBef>
                <a:spcPts val="640"/>
              </a:spcBef>
              <a:spcAft>
                <a:spcPts val="0"/>
              </a:spcAft>
              <a:buNone/>
            </a:pPr>
            <a:r>
              <a:rPr lang="en-US" sz="3000"/>
              <a:t>• Checks are good for 2 years. </a:t>
            </a:r>
            <a:endParaRPr sz="3000"/>
          </a:p>
          <a:p>
            <a:pPr indent="0" lvl="0" marL="0" rtl="0" algn="l">
              <a:spcBef>
                <a:spcPts val="640"/>
              </a:spcBef>
              <a:spcAft>
                <a:spcPts val="0"/>
              </a:spcAft>
              <a:buNone/>
            </a:pPr>
            <a:r>
              <a:rPr lang="en-US" sz="3000"/>
              <a:t>• Encouraged for all Kiwanians working or serving with Kiwanis youth.</a:t>
            </a:r>
            <a:endParaRPr sz="300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9" name="Shape 229"/>
        <p:cNvGrpSpPr/>
        <p:nvPr/>
      </p:nvGrpSpPr>
      <p:grpSpPr>
        <a:xfrm>
          <a:off x="0" y="0"/>
          <a:ext cx="0" cy="0"/>
          <a:chOff x="0" y="0"/>
          <a:chExt cx="0" cy="0"/>
        </a:xfrm>
      </p:grpSpPr>
      <p:sp>
        <p:nvSpPr>
          <p:cNvPr id="230" name="Google Shape;230;g8d95296d0b_0_37"/>
          <p:cNvSpPr txBox="1"/>
          <p:nvPr>
            <p:ph type="title"/>
          </p:nvPr>
        </p:nvSpPr>
        <p:spPr>
          <a:xfrm>
            <a:off x="1371600" y="285750"/>
            <a:ext cx="7086600" cy="634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US" sz="3900"/>
              <a:t>Youth Protection Guidelines</a:t>
            </a:r>
            <a:endParaRPr sz="3900"/>
          </a:p>
        </p:txBody>
      </p:sp>
      <p:sp>
        <p:nvSpPr>
          <p:cNvPr id="231" name="Google Shape;231;g8d95296d0b_0_37"/>
          <p:cNvSpPr txBox="1"/>
          <p:nvPr>
            <p:ph idx="1" type="body"/>
          </p:nvPr>
        </p:nvSpPr>
        <p:spPr>
          <a:xfrm>
            <a:off x="142550" y="1314450"/>
            <a:ext cx="8777400" cy="3573300"/>
          </a:xfrm>
          <a:prstGeom prst="rect">
            <a:avLst/>
          </a:prstGeom>
        </p:spPr>
        <p:txBody>
          <a:bodyPr anchorCtr="0" anchor="t" bIns="91425" lIns="91425" spcFirstLastPara="1" rIns="91425" wrap="square" tIns="91425">
            <a:noAutofit/>
          </a:bodyPr>
          <a:lstStyle/>
          <a:p>
            <a:pPr indent="0" lvl="0" marL="0" rtl="0" algn="ctr">
              <a:spcBef>
                <a:spcPts val="640"/>
              </a:spcBef>
              <a:spcAft>
                <a:spcPts val="0"/>
              </a:spcAft>
              <a:buNone/>
            </a:pPr>
            <a:r>
              <a:rPr b="1" lang="en-US" sz="3000"/>
              <a:t>Chaperones and overnight events </a:t>
            </a:r>
            <a:endParaRPr b="1" sz="3000"/>
          </a:p>
          <a:p>
            <a:pPr indent="0" lvl="0" marL="0" rtl="0" algn="l">
              <a:spcBef>
                <a:spcPts val="640"/>
              </a:spcBef>
              <a:spcAft>
                <a:spcPts val="0"/>
              </a:spcAft>
              <a:buNone/>
            </a:pPr>
            <a:r>
              <a:rPr lang="en-US" sz="3000"/>
              <a:t>• </a:t>
            </a:r>
            <a:r>
              <a:rPr lang="en-US" sz="2400"/>
              <a:t>Chaperones must be 21 years old or older.</a:t>
            </a:r>
            <a:endParaRPr sz="2400"/>
          </a:p>
          <a:p>
            <a:pPr indent="0" lvl="0" marL="0" rtl="0" algn="l">
              <a:spcBef>
                <a:spcPts val="640"/>
              </a:spcBef>
              <a:spcAft>
                <a:spcPts val="0"/>
              </a:spcAft>
              <a:buNone/>
            </a:pPr>
            <a:r>
              <a:rPr lang="en-US" sz="2400"/>
              <a:t>• Each overnight Kiwanis-sponsored youth event must have a minimum </a:t>
            </a:r>
            <a:r>
              <a:rPr b="1" lang="en-US" sz="2400"/>
              <a:t>1 adult chaperone per 10 students.</a:t>
            </a:r>
            <a:r>
              <a:rPr lang="en-US" sz="2400"/>
              <a:t> (One adult male for each 10 youth males or part of 10 youth males, and one adult female for each 10 youth females or part of 10 youth females.) </a:t>
            </a:r>
            <a:endParaRPr sz="2400"/>
          </a:p>
          <a:p>
            <a:pPr indent="0" lvl="0" marL="0" rtl="0" algn="l">
              <a:spcBef>
                <a:spcPts val="640"/>
              </a:spcBef>
              <a:spcAft>
                <a:spcPts val="0"/>
              </a:spcAft>
              <a:buNone/>
            </a:pPr>
            <a:r>
              <a:rPr lang="en-US" sz="2400"/>
              <a:t>• Adults MAY NOT share sleeping quarters with students unless it is their child or in a bunkhouse/camp cabin setting</a:t>
            </a:r>
            <a:endParaRPr sz="240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36" name="Shape 236"/>
        <p:cNvGrpSpPr/>
        <p:nvPr/>
      </p:nvGrpSpPr>
      <p:grpSpPr>
        <a:xfrm>
          <a:off x="0" y="0"/>
          <a:ext cx="0" cy="0"/>
          <a:chOff x="0" y="0"/>
          <a:chExt cx="0" cy="0"/>
        </a:xfrm>
      </p:grpSpPr>
      <p:sp>
        <p:nvSpPr>
          <p:cNvPr id="237" name="Google Shape;237;g8d95296d0b_0_44"/>
          <p:cNvSpPr txBox="1"/>
          <p:nvPr>
            <p:ph type="title"/>
          </p:nvPr>
        </p:nvSpPr>
        <p:spPr>
          <a:xfrm>
            <a:off x="1371600" y="285750"/>
            <a:ext cx="7086600" cy="634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US" sz="4000"/>
              <a:t>Youth Protection Guidelines</a:t>
            </a:r>
            <a:endParaRPr sz="4000"/>
          </a:p>
        </p:txBody>
      </p:sp>
      <p:sp>
        <p:nvSpPr>
          <p:cNvPr id="238" name="Google Shape;238;g8d95296d0b_0_44"/>
          <p:cNvSpPr txBox="1"/>
          <p:nvPr>
            <p:ph idx="1" type="body"/>
          </p:nvPr>
        </p:nvSpPr>
        <p:spPr>
          <a:xfrm>
            <a:off x="183275" y="1314450"/>
            <a:ext cx="8503500" cy="3280200"/>
          </a:xfrm>
          <a:prstGeom prst="rect">
            <a:avLst/>
          </a:prstGeom>
        </p:spPr>
        <p:txBody>
          <a:bodyPr anchorCtr="0" anchor="t" bIns="91425" lIns="91425" spcFirstLastPara="1" rIns="91425" wrap="square" tIns="91425">
            <a:noAutofit/>
          </a:bodyPr>
          <a:lstStyle/>
          <a:p>
            <a:pPr indent="0" lvl="0" marL="0" rtl="0" algn="l">
              <a:spcBef>
                <a:spcPts val="640"/>
              </a:spcBef>
              <a:spcAft>
                <a:spcPts val="0"/>
              </a:spcAft>
              <a:buNone/>
            </a:pPr>
            <a:r>
              <a:rPr lang="en-US"/>
              <a:t>Medication Only allowed with </a:t>
            </a:r>
            <a:r>
              <a:rPr b="1" i="1" lang="en-US" sz="3900"/>
              <a:t>written</a:t>
            </a:r>
            <a:r>
              <a:rPr lang="en-US"/>
              <a:t> permission from parent or guardian.</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43" name="Shape 243"/>
        <p:cNvGrpSpPr/>
        <p:nvPr/>
      </p:nvGrpSpPr>
      <p:grpSpPr>
        <a:xfrm>
          <a:off x="0" y="0"/>
          <a:ext cx="0" cy="0"/>
          <a:chOff x="0" y="0"/>
          <a:chExt cx="0" cy="0"/>
        </a:xfrm>
      </p:grpSpPr>
      <p:sp>
        <p:nvSpPr>
          <p:cNvPr id="244" name="Google Shape;244;g8d95296d0b_0_54"/>
          <p:cNvSpPr txBox="1"/>
          <p:nvPr>
            <p:ph type="title"/>
          </p:nvPr>
        </p:nvSpPr>
        <p:spPr>
          <a:xfrm>
            <a:off x="1371600" y="285750"/>
            <a:ext cx="7086600" cy="634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US" sz="4000"/>
              <a:t>Youth Protection Guidelines</a:t>
            </a:r>
            <a:endParaRPr sz="4000"/>
          </a:p>
        </p:txBody>
      </p:sp>
      <p:sp>
        <p:nvSpPr>
          <p:cNvPr id="245" name="Google Shape;245;g8d95296d0b_0_54"/>
          <p:cNvSpPr txBox="1"/>
          <p:nvPr>
            <p:ph idx="1" type="body"/>
          </p:nvPr>
        </p:nvSpPr>
        <p:spPr>
          <a:xfrm>
            <a:off x="320250" y="1497750"/>
            <a:ext cx="8503500" cy="3280200"/>
          </a:xfrm>
          <a:prstGeom prst="rect">
            <a:avLst/>
          </a:prstGeom>
        </p:spPr>
        <p:txBody>
          <a:bodyPr anchorCtr="0" anchor="t" bIns="91425" lIns="91425" spcFirstLastPara="1" rIns="91425" wrap="square" tIns="91425">
            <a:noAutofit/>
          </a:bodyPr>
          <a:lstStyle/>
          <a:p>
            <a:pPr indent="0" lvl="0" marL="0" rtl="0" algn="ctr">
              <a:spcBef>
                <a:spcPts val="640"/>
              </a:spcBef>
              <a:spcAft>
                <a:spcPts val="0"/>
              </a:spcAft>
              <a:buNone/>
            </a:pPr>
            <a:r>
              <a:rPr b="1" lang="en-US"/>
              <a:t>Transportation best practices </a:t>
            </a:r>
            <a:endParaRPr b="1"/>
          </a:p>
          <a:p>
            <a:pPr indent="0" lvl="0" marL="0" rtl="0" algn="l">
              <a:spcBef>
                <a:spcPts val="640"/>
              </a:spcBef>
              <a:spcAft>
                <a:spcPts val="0"/>
              </a:spcAft>
              <a:buNone/>
            </a:pPr>
            <a:r>
              <a:rPr lang="en-US"/>
              <a:t>• Three people in the car </a:t>
            </a:r>
            <a:endParaRPr/>
          </a:p>
          <a:p>
            <a:pPr indent="0" lvl="0" marL="0" rtl="0" algn="l">
              <a:spcBef>
                <a:spcPts val="640"/>
              </a:spcBef>
              <a:spcAft>
                <a:spcPts val="0"/>
              </a:spcAft>
              <a:buNone/>
            </a:pPr>
            <a:r>
              <a:rPr lang="en-US"/>
              <a:t>• Student in the back seat/rows </a:t>
            </a:r>
            <a:endParaRPr/>
          </a:p>
          <a:p>
            <a:pPr indent="0" lvl="0" marL="0" rtl="0" algn="l">
              <a:spcBef>
                <a:spcPts val="640"/>
              </a:spcBef>
              <a:spcAft>
                <a:spcPts val="0"/>
              </a:spcAft>
              <a:buNone/>
            </a:pPr>
            <a:r>
              <a:rPr lang="en-US"/>
              <a:t>• Approval from parents/guardian </a:t>
            </a:r>
            <a:endParaRPr/>
          </a:p>
          <a:p>
            <a:pPr indent="0" lvl="0" marL="0" rtl="0" algn="l">
              <a:spcBef>
                <a:spcPts val="640"/>
              </a:spcBef>
              <a:spcAft>
                <a:spcPts val="0"/>
              </a:spcAft>
              <a:buNone/>
            </a:pPr>
            <a:r>
              <a:rPr lang="en-US"/>
              <a:t>• Follow local school/local law policy</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50" name="Shape 250"/>
        <p:cNvGrpSpPr/>
        <p:nvPr/>
      </p:nvGrpSpPr>
      <p:grpSpPr>
        <a:xfrm>
          <a:off x="0" y="0"/>
          <a:ext cx="0" cy="0"/>
          <a:chOff x="0" y="0"/>
          <a:chExt cx="0" cy="0"/>
        </a:xfrm>
      </p:grpSpPr>
      <p:sp>
        <p:nvSpPr>
          <p:cNvPr id="251" name="Google Shape;251;g8d95296d0b_0_65"/>
          <p:cNvSpPr txBox="1"/>
          <p:nvPr>
            <p:ph type="title"/>
          </p:nvPr>
        </p:nvSpPr>
        <p:spPr>
          <a:xfrm>
            <a:off x="1371600" y="285750"/>
            <a:ext cx="7086600" cy="634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US" sz="4000"/>
              <a:t>Youth Protection Guidelines</a:t>
            </a:r>
            <a:endParaRPr sz="4000"/>
          </a:p>
        </p:txBody>
      </p:sp>
      <p:sp>
        <p:nvSpPr>
          <p:cNvPr id="252" name="Google Shape;252;g8d95296d0b_0_65"/>
          <p:cNvSpPr txBox="1"/>
          <p:nvPr>
            <p:ph idx="1" type="body"/>
          </p:nvPr>
        </p:nvSpPr>
        <p:spPr>
          <a:xfrm>
            <a:off x="320250" y="1497750"/>
            <a:ext cx="8503500" cy="3280200"/>
          </a:xfrm>
          <a:prstGeom prst="rect">
            <a:avLst/>
          </a:prstGeom>
        </p:spPr>
        <p:txBody>
          <a:bodyPr anchorCtr="0" anchor="t" bIns="91425" lIns="91425" spcFirstLastPara="1" rIns="91425" wrap="square" tIns="91425">
            <a:noAutofit/>
          </a:bodyPr>
          <a:lstStyle/>
          <a:p>
            <a:pPr indent="0" lvl="0" marL="0" rtl="0" algn="ctr">
              <a:spcBef>
                <a:spcPts val="640"/>
              </a:spcBef>
              <a:spcAft>
                <a:spcPts val="0"/>
              </a:spcAft>
              <a:buNone/>
            </a:pPr>
            <a:r>
              <a:rPr b="1" lang="en-US"/>
              <a:t>Social media/communication best practices </a:t>
            </a:r>
            <a:endParaRPr b="1"/>
          </a:p>
          <a:p>
            <a:pPr indent="0" lvl="0" marL="0" rtl="0" algn="l">
              <a:spcBef>
                <a:spcPts val="640"/>
              </a:spcBef>
              <a:spcAft>
                <a:spcPts val="0"/>
              </a:spcAft>
              <a:buNone/>
            </a:pPr>
            <a:r>
              <a:rPr b="1" lang="en-US" sz="2100"/>
              <a:t>• </a:t>
            </a:r>
            <a:r>
              <a:rPr lang="en-US" sz="2100"/>
              <a:t>Best bet: Connect via a club page/account and not individual youth member accounts. </a:t>
            </a:r>
            <a:endParaRPr sz="2100"/>
          </a:p>
          <a:p>
            <a:pPr indent="0" lvl="0" marL="0" rtl="0" algn="l">
              <a:spcBef>
                <a:spcPts val="640"/>
              </a:spcBef>
              <a:spcAft>
                <a:spcPts val="0"/>
              </a:spcAft>
              <a:buNone/>
            </a:pPr>
            <a:r>
              <a:rPr lang="en-US" sz="2100"/>
              <a:t>• Do not initiate following/friending, etc.</a:t>
            </a:r>
            <a:endParaRPr sz="2100"/>
          </a:p>
          <a:p>
            <a:pPr indent="0" lvl="0" marL="0" rtl="0" algn="l">
              <a:spcBef>
                <a:spcPts val="640"/>
              </a:spcBef>
              <a:spcAft>
                <a:spcPts val="0"/>
              </a:spcAft>
              <a:buNone/>
            </a:pPr>
            <a:r>
              <a:rPr lang="en-US" sz="2100"/>
              <a:t> • Treat all social posts and interactions as public. </a:t>
            </a:r>
            <a:endParaRPr sz="2100"/>
          </a:p>
          <a:p>
            <a:pPr indent="0" lvl="0" marL="0" rtl="0" algn="l">
              <a:spcBef>
                <a:spcPts val="640"/>
              </a:spcBef>
              <a:spcAft>
                <a:spcPts val="0"/>
              </a:spcAft>
              <a:buNone/>
            </a:pPr>
            <a:r>
              <a:rPr lang="en-US" sz="2100"/>
              <a:t>• Refrain from posting photos of youth on your personal social media pages. </a:t>
            </a:r>
            <a:endParaRPr sz="2100"/>
          </a:p>
          <a:p>
            <a:pPr indent="0" lvl="0" marL="0" rtl="0" algn="l">
              <a:spcBef>
                <a:spcPts val="640"/>
              </a:spcBef>
              <a:spcAft>
                <a:spcPts val="0"/>
              </a:spcAft>
              <a:buNone/>
            </a:pPr>
            <a:r>
              <a:rPr lang="en-US" sz="2100"/>
              <a:t>• Avoid 1:1 emails and texts. Follow the rule of 3: Always include parents/guardians, or another adult (YPM or risk officer), etc. </a:t>
            </a:r>
            <a:endParaRPr sz="2100"/>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57" name="Shape 257"/>
        <p:cNvGrpSpPr/>
        <p:nvPr/>
      </p:nvGrpSpPr>
      <p:grpSpPr>
        <a:xfrm>
          <a:off x="0" y="0"/>
          <a:ext cx="0" cy="0"/>
          <a:chOff x="0" y="0"/>
          <a:chExt cx="0" cy="0"/>
        </a:xfrm>
      </p:grpSpPr>
      <p:sp>
        <p:nvSpPr>
          <p:cNvPr id="258" name="Google Shape;258;g8d95296d0b_0_72"/>
          <p:cNvSpPr txBox="1"/>
          <p:nvPr>
            <p:ph type="title"/>
          </p:nvPr>
        </p:nvSpPr>
        <p:spPr>
          <a:xfrm>
            <a:off x="1371600" y="285750"/>
            <a:ext cx="7086600" cy="634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US" sz="4000"/>
              <a:t>Youth Protection Guidelines</a:t>
            </a:r>
            <a:endParaRPr sz="4000"/>
          </a:p>
        </p:txBody>
      </p:sp>
      <p:sp>
        <p:nvSpPr>
          <p:cNvPr id="259" name="Google Shape;259;g8d95296d0b_0_72"/>
          <p:cNvSpPr txBox="1"/>
          <p:nvPr>
            <p:ph idx="1" type="body"/>
          </p:nvPr>
        </p:nvSpPr>
        <p:spPr>
          <a:xfrm>
            <a:off x="320250" y="1497750"/>
            <a:ext cx="8503500" cy="3491700"/>
          </a:xfrm>
          <a:prstGeom prst="rect">
            <a:avLst/>
          </a:prstGeom>
        </p:spPr>
        <p:txBody>
          <a:bodyPr anchorCtr="0" anchor="t" bIns="91425" lIns="91425" spcFirstLastPara="1" rIns="91425" wrap="square" tIns="91425">
            <a:noAutofit/>
          </a:bodyPr>
          <a:lstStyle/>
          <a:p>
            <a:pPr indent="0" lvl="0" marL="0" rtl="0" algn="ctr">
              <a:spcBef>
                <a:spcPts val="640"/>
              </a:spcBef>
              <a:spcAft>
                <a:spcPts val="0"/>
              </a:spcAft>
              <a:buNone/>
            </a:pPr>
            <a:r>
              <a:rPr b="1" lang="en-US"/>
              <a:t>Reporting guidelines: </a:t>
            </a:r>
            <a:endParaRPr b="1"/>
          </a:p>
          <a:p>
            <a:pPr indent="-387350" lvl="0" marL="457200" rtl="0" algn="l">
              <a:spcBef>
                <a:spcPts val="640"/>
              </a:spcBef>
              <a:spcAft>
                <a:spcPts val="0"/>
              </a:spcAft>
              <a:buSzPts val="2500"/>
              <a:buChar char="•"/>
            </a:pPr>
            <a:r>
              <a:rPr lang="en-US" sz="2500"/>
              <a:t>If a Kiwanian observes troubling behavior involving a youth at a Kiwanis event or becomes aware of a situation that is illegal or potentially unsafe for a young person at a Kiwanis event, the Kiwanian must immediately: </a:t>
            </a:r>
            <a:endParaRPr sz="2500"/>
          </a:p>
          <a:p>
            <a:pPr indent="-387350" lvl="1" marL="914400" rtl="0" algn="l">
              <a:spcBef>
                <a:spcPts val="0"/>
              </a:spcBef>
              <a:spcAft>
                <a:spcPts val="0"/>
              </a:spcAft>
              <a:buSzPts val="2500"/>
              <a:buFont typeface="Garamond"/>
              <a:buChar char="▪"/>
            </a:pPr>
            <a:r>
              <a:rPr lang="en-US" sz="2500">
                <a:latin typeface="Garamond"/>
                <a:ea typeface="Garamond"/>
                <a:cs typeface="Garamond"/>
                <a:sym typeface="Garamond"/>
              </a:rPr>
              <a:t>Contact the appropriate personnel on-site. </a:t>
            </a:r>
            <a:endParaRPr sz="2500">
              <a:latin typeface="Garamond"/>
              <a:ea typeface="Garamond"/>
              <a:cs typeface="Garamond"/>
              <a:sym typeface="Garamond"/>
            </a:endParaRPr>
          </a:p>
          <a:p>
            <a:pPr indent="-387350" lvl="1" marL="914400" rtl="0" algn="l">
              <a:spcBef>
                <a:spcPts val="0"/>
              </a:spcBef>
              <a:spcAft>
                <a:spcPts val="0"/>
              </a:spcAft>
              <a:buSzPts val="2500"/>
              <a:buFont typeface="Garamond"/>
              <a:buChar char="▪"/>
            </a:pPr>
            <a:r>
              <a:rPr lang="en-US" sz="2500">
                <a:latin typeface="Garamond"/>
                <a:ea typeface="Garamond"/>
                <a:cs typeface="Garamond"/>
                <a:sym typeface="Garamond"/>
              </a:rPr>
              <a:t>Provide notification to law enforcement personnel as appropriate.</a:t>
            </a:r>
            <a:endParaRPr sz="1400">
              <a:latin typeface="Garamond"/>
              <a:ea typeface="Garamond"/>
              <a:cs typeface="Garamond"/>
              <a:sym typeface="Garamond"/>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64" name="Shape 264"/>
        <p:cNvGrpSpPr/>
        <p:nvPr/>
      </p:nvGrpSpPr>
      <p:grpSpPr>
        <a:xfrm>
          <a:off x="0" y="0"/>
          <a:ext cx="0" cy="0"/>
          <a:chOff x="0" y="0"/>
          <a:chExt cx="0" cy="0"/>
        </a:xfrm>
      </p:grpSpPr>
      <p:sp>
        <p:nvSpPr>
          <p:cNvPr id="265" name="Google Shape;265;g8d95296d0b_0_79"/>
          <p:cNvSpPr txBox="1"/>
          <p:nvPr>
            <p:ph type="title"/>
          </p:nvPr>
        </p:nvSpPr>
        <p:spPr>
          <a:xfrm>
            <a:off x="1371600" y="285750"/>
            <a:ext cx="7086600" cy="634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US" sz="4000"/>
              <a:t>Youth Protection Guidelines</a:t>
            </a:r>
            <a:endParaRPr sz="4000"/>
          </a:p>
        </p:txBody>
      </p:sp>
      <p:sp>
        <p:nvSpPr>
          <p:cNvPr id="266" name="Google Shape;266;g8d95296d0b_0_79"/>
          <p:cNvSpPr txBox="1"/>
          <p:nvPr>
            <p:ph idx="1" type="body"/>
          </p:nvPr>
        </p:nvSpPr>
        <p:spPr>
          <a:xfrm>
            <a:off x="320250" y="1497750"/>
            <a:ext cx="8503500" cy="3491700"/>
          </a:xfrm>
          <a:prstGeom prst="rect">
            <a:avLst/>
          </a:prstGeom>
        </p:spPr>
        <p:txBody>
          <a:bodyPr anchorCtr="0" anchor="t" bIns="91425" lIns="91425" spcFirstLastPara="1" rIns="91425" wrap="square" tIns="91425">
            <a:noAutofit/>
          </a:bodyPr>
          <a:lstStyle/>
          <a:p>
            <a:pPr indent="0" lvl="0" marL="0" rtl="0" algn="l">
              <a:spcBef>
                <a:spcPts val="640"/>
              </a:spcBef>
              <a:spcAft>
                <a:spcPts val="0"/>
              </a:spcAft>
              <a:buNone/>
            </a:pPr>
            <a:r>
              <a:rPr b="1" lang="en-US" sz="3200">
                <a:latin typeface="Garamond"/>
                <a:ea typeface="Garamond"/>
                <a:cs typeface="Garamond"/>
                <a:sym typeface="Garamond"/>
              </a:rPr>
              <a:t>Reporting guidelines: </a:t>
            </a:r>
            <a:endParaRPr b="1" sz="3200">
              <a:latin typeface="Garamond"/>
              <a:ea typeface="Garamond"/>
              <a:cs typeface="Garamond"/>
              <a:sym typeface="Garamond"/>
            </a:endParaRPr>
          </a:p>
          <a:p>
            <a:pPr indent="-387350" lvl="0" marL="457200" rtl="0" algn="l">
              <a:spcBef>
                <a:spcPts val="640"/>
              </a:spcBef>
              <a:spcAft>
                <a:spcPts val="0"/>
              </a:spcAft>
              <a:buSzPts val="2500"/>
              <a:buFont typeface="Garamond"/>
              <a:buChar char="•"/>
            </a:pPr>
            <a:r>
              <a:rPr lang="en-US" sz="2500"/>
              <a:t>If the Kiwanian becomes aware of the troubling behavior after the event, they must: </a:t>
            </a:r>
            <a:endParaRPr sz="2500"/>
          </a:p>
          <a:p>
            <a:pPr indent="-387350" lvl="1" marL="914400" rtl="0" algn="l">
              <a:spcBef>
                <a:spcPts val="0"/>
              </a:spcBef>
              <a:spcAft>
                <a:spcPts val="0"/>
              </a:spcAft>
              <a:buSzPts val="2500"/>
              <a:buFont typeface="Garamond"/>
              <a:buChar char="▪"/>
            </a:pPr>
            <a:r>
              <a:rPr lang="en-US" sz="2500">
                <a:latin typeface="Garamond"/>
                <a:ea typeface="Garamond"/>
                <a:cs typeface="Garamond"/>
                <a:sym typeface="Garamond"/>
              </a:rPr>
              <a:t>Contact leaders of the event. </a:t>
            </a:r>
            <a:endParaRPr sz="2500">
              <a:latin typeface="Garamond"/>
              <a:ea typeface="Garamond"/>
              <a:cs typeface="Garamond"/>
              <a:sym typeface="Garamond"/>
            </a:endParaRPr>
          </a:p>
          <a:p>
            <a:pPr indent="-387350" lvl="1" marL="914400" rtl="0" algn="l">
              <a:spcBef>
                <a:spcPts val="0"/>
              </a:spcBef>
              <a:spcAft>
                <a:spcPts val="0"/>
              </a:spcAft>
              <a:buSzPts val="2500"/>
              <a:buFont typeface="Garamond"/>
              <a:buChar char="▪"/>
            </a:pPr>
            <a:r>
              <a:rPr lang="en-US" sz="2500">
                <a:latin typeface="Garamond"/>
                <a:ea typeface="Garamond"/>
                <a:cs typeface="Garamond"/>
                <a:sym typeface="Garamond"/>
              </a:rPr>
              <a:t>Provide notification to law enforcement personnel as appropriate. </a:t>
            </a:r>
            <a:endParaRPr sz="2500">
              <a:latin typeface="Garamond"/>
              <a:ea typeface="Garamond"/>
              <a:cs typeface="Garamond"/>
              <a:sym typeface="Garamond"/>
            </a:endParaRPr>
          </a:p>
          <a:p>
            <a:pPr indent="0" lvl="0" marL="0" rtl="0" algn="l">
              <a:spcBef>
                <a:spcPts val="640"/>
              </a:spcBef>
              <a:spcAft>
                <a:spcPts val="0"/>
              </a:spcAft>
              <a:buNone/>
            </a:pPr>
            <a:r>
              <a:rPr lang="en-US" sz="2500"/>
              <a:t>All local, state, provincial and federal laws regarding reporting must be followed.</a:t>
            </a:r>
            <a:endParaRPr sz="70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71" name="Shape 271"/>
        <p:cNvGrpSpPr/>
        <p:nvPr/>
      </p:nvGrpSpPr>
      <p:grpSpPr>
        <a:xfrm>
          <a:off x="0" y="0"/>
          <a:ext cx="0" cy="0"/>
          <a:chOff x="0" y="0"/>
          <a:chExt cx="0" cy="0"/>
        </a:xfrm>
      </p:grpSpPr>
      <p:sp>
        <p:nvSpPr>
          <p:cNvPr id="272" name="Google Shape;272;g8d95296d0b_0_86"/>
          <p:cNvSpPr txBox="1"/>
          <p:nvPr>
            <p:ph type="title"/>
          </p:nvPr>
        </p:nvSpPr>
        <p:spPr>
          <a:xfrm>
            <a:off x="1371600" y="285750"/>
            <a:ext cx="7086600" cy="634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US" sz="4000"/>
              <a:t>Now what?</a:t>
            </a:r>
            <a:endParaRPr sz="4000"/>
          </a:p>
        </p:txBody>
      </p:sp>
      <p:sp>
        <p:nvSpPr>
          <p:cNvPr id="273" name="Google Shape;273;g8d95296d0b_0_86"/>
          <p:cNvSpPr txBox="1"/>
          <p:nvPr>
            <p:ph idx="1" type="body"/>
          </p:nvPr>
        </p:nvSpPr>
        <p:spPr>
          <a:xfrm>
            <a:off x="320250" y="1497750"/>
            <a:ext cx="8503500" cy="3491700"/>
          </a:xfrm>
          <a:prstGeom prst="rect">
            <a:avLst/>
          </a:prstGeom>
        </p:spPr>
        <p:txBody>
          <a:bodyPr anchorCtr="0" anchor="t" bIns="91425" lIns="91425" spcFirstLastPara="1" rIns="91425" wrap="square" tIns="91425">
            <a:noAutofit/>
          </a:bodyPr>
          <a:lstStyle/>
          <a:p>
            <a:pPr indent="0" lvl="0" marL="0" rtl="0" algn="l">
              <a:spcBef>
                <a:spcPts val="640"/>
              </a:spcBef>
              <a:spcAft>
                <a:spcPts val="0"/>
              </a:spcAft>
              <a:buNone/>
            </a:pPr>
            <a:r>
              <a:rPr lang="en-US" sz="4100"/>
              <a:t>Now that you have reviewed the policies and guideline, let’s learn how to apply the Kiwanis International Youth Protection Guidelines. </a:t>
            </a:r>
            <a:endParaRPr sz="1600"/>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78" name="Shape 278"/>
        <p:cNvGrpSpPr/>
        <p:nvPr/>
      </p:nvGrpSpPr>
      <p:grpSpPr>
        <a:xfrm>
          <a:off x="0" y="0"/>
          <a:ext cx="0" cy="0"/>
          <a:chOff x="0" y="0"/>
          <a:chExt cx="0" cy="0"/>
        </a:xfrm>
      </p:grpSpPr>
      <p:sp>
        <p:nvSpPr>
          <p:cNvPr id="279" name="Google Shape;279;p20"/>
          <p:cNvSpPr txBox="1"/>
          <p:nvPr>
            <p:ph idx="1" type="body"/>
          </p:nvPr>
        </p:nvSpPr>
        <p:spPr>
          <a:xfrm>
            <a:off x="838201" y="1314451"/>
            <a:ext cx="7848599" cy="3280172"/>
          </a:xfrm>
          <a:prstGeom prst="rect">
            <a:avLst/>
          </a:prstGeom>
          <a:noFill/>
          <a:ln>
            <a:noFill/>
          </a:ln>
        </p:spPr>
        <p:txBody>
          <a:bodyPr anchorCtr="0" anchor="t" bIns="91425" lIns="91425" spcFirstLastPara="1" rIns="91425" wrap="square" tIns="91425">
            <a:noAutofit/>
          </a:bodyPr>
          <a:lstStyle/>
          <a:p>
            <a:pPr indent="0" lvl="0" marL="203200" rtl="0" algn="ctr">
              <a:lnSpc>
                <a:spcPct val="100000"/>
              </a:lnSpc>
              <a:spcBef>
                <a:spcPts val="0"/>
              </a:spcBef>
              <a:spcAft>
                <a:spcPts val="0"/>
              </a:spcAft>
              <a:buSzPts val="3200"/>
              <a:buNone/>
            </a:pPr>
            <a:r>
              <a:rPr b="1" lang="en-US"/>
              <a:t>If your club sponsors an Aktion Club:</a:t>
            </a:r>
            <a:endParaRPr/>
          </a:p>
          <a:p>
            <a:pPr indent="-311150" lvl="0" marL="514350" rtl="0" algn="ctr">
              <a:lnSpc>
                <a:spcPct val="100000"/>
              </a:lnSpc>
              <a:spcBef>
                <a:spcPts val="640"/>
              </a:spcBef>
              <a:spcAft>
                <a:spcPts val="0"/>
              </a:spcAft>
              <a:buSzPts val="3200"/>
              <a:buChar char="•"/>
            </a:pPr>
            <a:r>
              <a:rPr lang="en-US"/>
              <a:t>Consult the Aktion Club member guidelines, available online.</a:t>
            </a:r>
            <a:endParaRPr/>
          </a:p>
          <a:p>
            <a:pPr indent="-311150" lvl="0" marL="514350" rtl="0" algn="ctr">
              <a:lnSpc>
                <a:spcPct val="100000"/>
              </a:lnSpc>
              <a:spcBef>
                <a:spcPts val="640"/>
              </a:spcBef>
              <a:spcAft>
                <a:spcPts val="0"/>
              </a:spcAft>
              <a:buSzPts val="3200"/>
              <a:buChar char="•"/>
            </a:pPr>
            <a:r>
              <a:rPr lang="en-US"/>
              <a:t>Kiwanis advisors to Aktion Clubs need an approved background check conducted &amp; verified by Kiwanis International.</a:t>
            </a:r>
            <a:endParaRPr/>
          </a:p>
        </p:txBody>
      </p:sp>
      <p:sp>
        <p:nvSpPr>
          <p:cNvPr id="280" name="Google Shape;280;p20"/>
          <p:cNvSpPr txBox="1"/>
          <p:nvPr>
            <p:ph type="title"/>
          </p:nvPr>
        </p:nvSpPr>
        <p:spPr>
          <a:xfrm>
            <a:off x="838200" y="336947"/>
            <a:ext cx="7086600" cy="634603"/>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lt1"/>
              </a:buClr>
              <a:buSzPts val="4400"/>
              <a:buFont typeface="Times New Roman"/>
              <a:buNone/>
            </a:pPr>
            <a:r>
              <a:rPr lang="en-US"/>
              <a:t>The guidelines</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85" name="Shape 285"/>
        <p:cNvGrpSpPr/>
        <p:nvPr/>
      </p:nvGrpSpPr>
      <p:grpSpPr>
        <a:xfrm>
          <a:off x="0" y="0"/>
          <a:ext cx="0" cy="0"/>
          <a:chOff x="0" y="0"/>
          <a:chExt cx="0" cy="0"/>
        </a:xfrm>
      </p:grpSpPr>
      <p:sp>
        <p:nvSpPr>
          <p:cNvPr id="286" name="Google Shape;286;p21"/>
          <p:cNvSpPr txBox="1"/>
          <p:nvPr>
            <p:ph idx="1" type="body"/>
          </p:nvPr>
        </p:nvSpPr>
        <p:spPr>
          <a:xfrm>
            <a:off x="838201" y="1314450"/>
            <a:ext cx="7848599" cy="3543299"/>
          </a:xfrm>
          <a:prstGeom prst="rect">
            <a:avLst/>
          </a:prstGeom>
          <a:noFill/>
          <a:ln>
            <a:noFill/>
          </a:ln>
        </p:spPr>
        <p:txBody>
          <a:bodyPr anchorCtr="0" anchor="t" bIns="91425" lIns="91425" spcFirstLastPara="1" rIns="91425" wrap="square" tIns="91425">
            <a:noAutofit/>
          </a:bodyPr>
          <a:lstStyle/>
          <a:p>
            <a:pPr indent="0" lvl="0" marL="203200" rtl="0" algn="ctr">
              <a:lnSpc>
                <a:spcPct val="100000"/>
              </a:lnSpc>
              <a:spcBef>
                <a:spcPts val="0"/>
              </a:spcBef>
              <a:spcAft>
                <a:spcPts val="0"/>
              </a:spcAft>
              <a:buSzPts val="2800"/>
              <a:buNone/>
            </a:pPr>
            <a:r>
              <a:rPr b="1" lang="en-US" sz="2800"/>
              <a:t>If your club sponsors a Circle K club:</a:t>
            </a:r>
            <a:endParaRPr/>
          </a:p>
          <a:p>
            <a:pPr indent="-311150" lvl="0" marL="514350" rtl="0" algn="ctr">
              <a:lnSpc>
                <a:spcPct val="100000"/>
              </a:lnSpc>
              <a:spcBef>
                <a:spcPts val="640"/>
              </a:spcBef>
              <a:spcAft>
                <a:spcPts val="0"/>
              </a:spcAft>
              <a:buSzPts val="2800"/>
              <a:buChar char="•"/>
            </a:pPr>
            <a:r>
              <a:rPr lang="en-US" sz="2800"/>
              <a:t>Best practices can still apply.</a:t>
            </a:r>
            <a:endParaRPr/>
          </a:p>
          <a:p>
            <a:pPr indent="-311150" lvl="0" marL="514350" rtl="0" algn="ctr">
              <a:lnSpc>
                <a:spcPct val="100000"/>
              </a:lnSpc>
              <a:spcBef>
                <a:spcPts val="640"/>
              </a:spcBef>
              <a:spcAft>
                <a:spcPts val="0"/>
              </a:spcAft>
              <a:buSzPts val="2800"/>
              <a:buChar char="•"/>
            </a:pPr>
            <a:r>
              <a:rPr lang="en-US" sz="2800"/>
              <a:t>CKI members fall under the same background check policies as Kiwanians.</a:t>
            </a:r>
            <a:endParaRPr/>
          </a:p>
          <a:p>
            <a:pPr indent="-311150" lvl="0" marL="514350" rtl="0" algn="ctr">
              <a:lnSpc>
                <a:spcPct val="100000"/>
              </a:lnSpc>
              <a:spcBef>
                <a:spcPts val="640"/>
              </a:spcBef>
              <a:spcAft>
                <a:spcPts val="0"/>
              </a:spcAft>
              <a:buSzPts val="2800"/>
              <a:buChar char="•"/>
            </a:pPr>
            <a:r>
              <a:rPr lang="en-US" sz="2800"/>
              <a:t>Kiwanis advisors to CKI clubs need an approved background check conducted &amp; verified by Kiwanis International.</a:t>
            </a:r>
            <a:endParaRPr/>
          </a:p>
        </p:txBody>
      </p:sp>
      <p:sp>
        <p:nvSpPr>
          <p:cNvPr id="287" name="Google Shape;287;p21"/>
          <p:cNvSpPr txBox="1"/>
          <p:nvPr>
            <p:ph type="title"/>
          </p:nvPr>
        </p:nvSpPr>
        <p:spPr>
          <a:xfrm>
            <a:off x="838200" y="336947"/>
            <a:ext cx="7086600" cy="634603"/>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lt1"/>
              </a:buClr>
              <a:buSzPts val="4400"/>
              <a:buFont typeface="Times New Roman"/>
              <a:buNone/>
            </a:pPr>
            <a:r>
              <a:rPr lang="en-US"/>
              <a:t>The guidelines</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92" name="Shape 292"/>
        <p:cNvGrpSpPr/>
        <p:nvPr/>
      </p:nvGrpSpPr>
      <p:grpSpPr>
        <a:xfrm>
          <a:off x="0" y="0"/>
          <a:ext cx="0" cy="0"/>
          <a:chOff x="0" y="0"/>
          <a:chExt cx="0" cy="0"/>
        </a:xfrm>
      </p:grpSpPr>
      <p:sp>
        <p:nvSpPr>
          <p:cNvPr id="293" name="Google Shape;293;g8d95296d0b_0_92"/>
          <p:cNvSpPr txBox="1"/>
          <p:nvPr>
            <p:ph type="title"/>
          </p:nvPr>
        </p:nvSpPr>
        <p:spPr>
          <a:xfrm>
            <a:off x="1371600" y="285750"/>
            <a:ext cx="7086600" cy="634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US" sz="4000"/>
              <a:t>Questions?</a:t>
            </a:r>
            <a:endParaRPr sz="4000"/>
          </a:p>
        </p:txBody>
      </p:sp>
      <p:sp>
        <p:nvSpPr>
          <p:cNvPr id="294" name="Google Shape;294;g8d95296d0b_0_92"/>
          <p:cNvSpPr txBox="1"/>
          <p:nvPr>
            <p:ph idx="1" type="body"/>
          </p:nvPr>
        </p:nvSpPr>
        <p:spPr>
          <a:xfrm>
            <a:off x="320250" y="1497750"/>
            <a:ext cx="8503500" cy="3491700"/>
          </a:xfrm>
          <a:prstGeom prst="rect">
            <a:avLst/>
          </a:prstGeom>
        </p:spPr>
        <p:txBody>
          <a:bodyPr anchorCtr="0" anchor="t" bIns="91425" lIns="91425" spcFirstLastPara="1" rIns="91425" wrap="square" tIns="91425">
            <a:noAutofit/>
          </a:bodyPr>
          <a:lstStyle/>
          <a:p>
            <a:pPr indent="0" lvl="0" marL="0" rtl="0" algn="ctr">
              <a:spcBef>
                <a:spcPts val="640"/>
              </a:spcBef>
              <a:spcAft>
                <a:spcPts val="0"/>
              </a:spcAft>
              <a:buNone/>
            </a:pPr>
            <a:r>
              <a:rPr lang="en-US" sz="4100"/>
              <a:t>Feel free to ask questions at this time, or feel free to email me at </a:t>
            </a:r>
            <a:endParaRPr sz="4100"/>
          </a:p>
          <a:p>
            <a:pPr indent="0" lvl="0" marL="0" rtl="0" algn="ctr">
              <a:spcBef>
                <a:spcPts val="640"/>
              </a:spcBef>
              <a:spcAft>
                <a:spcPts val="0"/>
              </a:spcAft>
              <a:buNone/>
            </a:pPr>
            <a:r>
              <a:rPr lang="en-US" sz="4100" u="sng">
                <a:solidFill>
                  <a:schemeClr val="hlink"/>
                </a:solidFill>
                <a:hlinkClick r:id="rId3"/>
              </a:rPr>
              <a:t>pitchercam13@gmail.com</a:t>
            </a:r>
            <a:endParaRPr sz="4100"/>
          </a:p>
          <a:p>
            <a:pPr indent="0" lvl="0" marL="0" rtl="0" algn="ctr">
              <a:spcBef>
                <a:spcPts val="640"/>
              </a:spcBef>
              <a:spcAft>
                <a:spcPts val="0"/>
              </a:spcAft>
              <a:buNone/>
            </a:pPr>
            <a:r>
              <a:t/>
            </a:r>
            <a:endParaRPr sz="4100"/>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98" name="Shape 298"/>
        <p:cNvGrpSpPr/>
        <p:nvPr/>
      </p:nvGrpSpPr>
      <p:grpSpPr>
        <a:xfrm>
          <a:off x="0" y="0"/>
          <a:ext cx="0" cy="0"/>
          <a:chOff x="0" y="0"/>
          <a:chExt cx="0" cy="0"/>
        </a:xfrm>
      </p:grpSpPr>
      <p:sp>
        <p:nvSpPr>
          <p:cNvPr id="299" name="Google Shape;299;p22"/>
          <p:cNvSpPr txBox="1"/>
          <p:nvPr>
            <p:ph idx="1" type="subTitle"/>
          </p:nvPr>
        </p:nvSpPr>
        <p:spPr>
          <a:xfrm>
            <a:off x="1371600" y="1581150"/>
            <a:ext cx="6400799" cy="1028699"/>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3974"/>
              </a:buClr>
              <a:buSzPts val="3200"/>
              <a:buFont typeface="Arial"/>
              <a:buNone/>
            </a:pPr>
            <a:r>
              <a:rPr lang="en-US"/>
              <a:t>Thank you for your attention and participation</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03" name="Shape 303"/>
        <p:cNvGrpSpPr/>
        <p:nvPr/>
      </p:nvGrpSpPr>
      <p:grpSpPr>
        <a:xfrm>
          <a:off x="0" y="0"/>
          <a:ext cx="0" cy="0"/>
          <a:chOff x="0" y="0"/>
          <a:chExt cx="0" cy="0"/>
        </a:xfrm>
      </p:grpSpPr>
      <p:sp>
        <p:nvSpPr>
          <p:cNvPr id="304" name="Google Shape;304;g8d95296d0b_0_389"/>
          <p:cNvSpPr txBox="1"/>
          <p:nvPr>
            <p:ph type="ctrTitle"/>
          </p:nvPr>
        </p:nvSpPr>
        <p:spPr>
          <a:xfrm>
            <a:off x="685800" y="3012281"/>
            <a:ext cx="7772400" cy="11025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AFD7"/>
              </a:buClr>
              <a:buSzPts val="4400"/>
              <a:buFont typeface="Arial"/>
              <a:buNone/>
            </a:pPr>
            <a:r>
              <a:rPr lang="en-US"/>
              <a:t>“It Takes a Villa</a:t>
            </a:r>
            <a:r>
              <a:rPr lang="en-US" sz="2400"/>
              <a:t>(ge) </a:t>
            </a:r>
            <a:r>
              <a:rPr lang="en-US"/>
              <a:t>…”</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08" name="Shape 308"/>
        <p:cNvGrpSpPr/>
        <p:nvPr/>
      </p:nvGrpSpPr>
      <p:grpSpPr>
        <a:xfrm>
          <a:off x="0" y="0"/>
          <a:ext cx="0" cy="0"/>
          <a:chOff x="0" y="0"/>
          <a:chExt cx="0" cy="0"/>
        </a:xfrm>
      </p:grpSpPr>
      <p:sp>
        <p:nvSpPr>
          <p:cNvPr id="309" name="Google Shape;309;g8d95296d0b_0_393"/>
          <p:cNvSpPr txBox="1"/>
          <p:nvPr>
            <p:ph type="title"/>
          </p:nvPr>
        </p:nvSpPr>
        <p:spPr>
          <a:xfrm>
            <a:off x="457200" y="285750"/>
            <a:ext cx="8229600" cy="5601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AFD7"/>
              </a:buClr>
              <a:buSzPts val="3959"/>
              <a:buFont typeface="Arial"/>
              <a:buNone/>
            </a:pPr>
            <a:r>
              <a:rPr b="1" lang="en-US" sz="3959"/>
              <a:t>Mission</a:t>
            </a:r>
            <a:endParaRPr b="1" sz="3959"/>
          </a:p>
        </p:txBody>
      </p:sp>
      <p:sp>
        <p:nvSpPr>
          <p:cNvPr id="310" name="Google Shape;310;g8d95296d0b_0_393"/>
          <p:cNvSpPr txBox="1"/>
          <p:nvPr>
            <p:ph idx="1" type="body"/>
          </p:nvPr>
        </p:nvSpPr>
        <p:spPr>
          <a:xfrm>
            <a:off x="304800" y="1027525"/>
            <a:ext cx="8534400" cy="2685900"/>
          </a:xfrm>
          <a:prstGeom prst="rect">
            <a:avLst/>
          </a:prstGeom>
          <a:noFill/>
          <a:ln>
            <a:noFill/>
          </a:ln>
        </p:spPr>
        <p:txBody>
          <a:bodyPr anchorCtr="0" anchor="t" bIns="45700" lIns="91425" spcFirstLastPara="1" rIns="91425" wrap="square" tIns="45700">
            <a:noAutofit/>
          </a:bodyPr>
          <a:lstStyle/>
          <a:p>
            <a:pPr indent="-342900" lvl="0" marL="342900" rtl="0" algn="ctr">
              <a:spcBef>
                <a:spcPts val="0"/>
              </a:spcBef>
              <a:spcAft>
                <a:spcPts val="0"/>
              </a:spcAft>
              <a:buClr>
                <a:schemeClr val="dk1"/>
              </a:buClr>
              <a:buSzPts val="1200"/>
              <a:buNone/>
            </a:pPr>
            <a:r>
              <a:t/>
            </a:r>
            <a:endParaRPr sz="1200"/>
          </a:p>
          <a:p>
            <a:pPr indent="-3175" lvl="0" marL="342900" rtl="0" algn="ctr">
              <a:spcBef>
                <a:spcPts val="720"/>
              </a:spcBef>
              <a:spcAft>
                <a:spcPts val="0"/>
              </a:spcAft>
              <a:buClr>
                <a:schemeClr val="dk1"/>
              </a:buClr>
              <a:buSzPts val="3600"/>
              <a:buNone/>
            </a:pPr>
            <a:r>
              <a:rPr lang="en-US" sz="3600"/>
              <a:t>“Villa of Hope partners with individuals, families and communities to</a:t>
            </a:r>
            <a:endParaRPr sz="3600"/>
          </a:p>
          <a:p>
            <a:pPr indent="-3175" lvl="0" marL="342900" rtl="0" algn="ctr">
              <a:spcBef>
                <a:spcPts val="720"/>
              </a:spcBef>
              <a:spcAft>
                <a:spcPts val="0"/>
              </a:spcAft>
              <a:buClr>
                <a:schemeClr val="dk1"/>
              </a:buClr>
              <a:buSzPts val="3600"/>
              <a:buNone/>
            </a:pPr>
            <a:r>
              <a:rPr b="1" lang="en-US" sz="3600"/>
              <a:t>Rebuild</a:t>
            </a:r>
            <a:r>
              <a:rPr lang="en-US" sz="3600"/>
              <a:t> relationships; </a:t>
            </a:r>
            <a:endParaRPr sz="3600"/>
          </a:p>
          <a:p>
            <a:pPr indent="-3175" lvl="0" marL="342900" rtl="0" algn="ctr">
              <a:spcBef>
                <a:spcPts val="720"/>
              </a:spcBef>
              <a:spcAft>
                <a:spcPts val="0"/>
              </a:spcAft>
              <a:buClr>
                <a:schemeClr val="dk1"/>
              </a:buClr>
              <a:buSzPts val="3600"/>
              <a:buNone/>
            </a:pPr>
            <a:r>
              <a:rPr b="1" lang="en-US" sz="3600"/>
              <a:t>Recover</a:t>
            </a:r>
            <a:r>
              <a:rPr lang="en-US" sz="3600"/>
              <a:t> potential; and </a:t>
            </a:r>
            <a:endParaRPr sz="3600"/>
          </a:p>
          <a:p>
            <a:pPr indent="-3175" lvl="0" marL="342900" rtl="0" algn="ctr">
              <a:spcBef>
                <a:spcPts val="720"/>
              </a:spcBef>
              <a:spcAft>
                <a:spcPts val="0"/>
              </a:spcAft>
              <a:buClr>
                <a:schemeClr val="dk1"/>
              </a:buClr>
              <a:buSzPts val="3600"/>
              <a:buNone/>
            </a:pPr>
            <a:r>
              <a:rPr b="1" lang="en-US" sz="3600"/>
              <a:t>Renew</a:t>
            </a:r>
            <a:r>
              <a:rPr lang="en-US" sz="3600"/>
              <a:t> Hope for the future.”</a:t>
            </a:r>
            <a:endParaRPr sz="3600"/>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14" name="Shape 314"/>
        <p:cNvGrpSpPr/>
        <p:nvPr/>
      </p:nvGrpSpPr>
      <p:grpSpPr>
        <a:xfrm>
          <a:off x="0" y="0"/>
          <a:ext cx="0" cy="0"/>
          <a:chOff x="0" y="0"/>
          <a:chExt cx="0" cy="0"/>
        </a:xfrm>
      </p:grpSpPr>
      <p:sp>
        <p:nvSpPr>
          <p:cNvPr id="315" name="Google Shape;315;g8d95296d0b_0_398"/>
          <p:cNvSpPr txBox="1"/>
          <p:nvPr>
            <p:ph type="title"/>
          </p:nvPr>
        </p:nvSpPr>
        <p:spPr>
          <a:xfrm>
            <a:off x="457200" y="205978"/>
            <a:ext cx="8229600" cy="5601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AFD7"/>
              </a:buClr>
              <a:buSzPts val="3959"/>
              <a:buFont typeface="Arial"/>
              <a:buNone/>
            </a:pPr>
            <a:r>
              <a:rPr b="1" lang="en-US" sz="3959"/>
              <a:t>Vision 2030</a:t>
            </a:r>
            <a:endParaRPr b="1" sz="3959"/>
          </a:p>
        </p:txBody>
      </p:sp>
      <p:sp>
        <p:nvSpPr>
          <p:cNvPr id="316" name="Google Shape;316;g8d95296d0b_0_398"/>
          <p:cNvSpPr txBox="1"/>
          <p:nvPr>
            <p:ph idx="1" type="body"/>
          </p:nvPr>
        </p:nvSpPr>
        <p:spPr>
          <a:xfrm>
            <a:off x="152400" y="1257300"/>
            <a:ext cx="8686800" cy="2571900"/>
          </a:xfrm>
          <a:prstGeom prst="rect">
            <a:avLst/>
          </a:prstGeom>
          <a:noFill/>
          <a:ln>
            <a:noFill/>
          </a:ln>
        </p:spPr>
        <p:txBody>
          <a:bodyPr anchorCtr="0" anchor="t" bIns="45700" lIns="91425" spcFirstLastPara="1" rIns="91425" wrap="square" tIns="45700">
            <a:noAutofit/>
          </a:bodyPr>
          <a:lstStyle/>
          <a:p>
            <a:pPr indent="-342900" lvl="0" marL="342900" rtl="0" algn="ctr">
              <a:spcBef>
                <a:spcPts val="0"/>
              </a:spcBef>
              <a:spcAft>
                <a:spcPts val="0"/>
              </a:spcAft>
              <a:buClr>
                <a:schemeClr val="dk1"/>
              </a:buClr>
              <a:buSzPts val="1200"/>
              <a:buNone/>
            </a:pPr>
            <a:r>
              <a:t/>
            </a:r>
            <a:endParaRPr sz="1200"/>
          </a:p>
          <a:p>
            <a:pPr indent="0" lvl="0" marL="339725" rtl="0" algn="ctr">
              <a:spcBef>
                <a:spcPts val="720"/>
              </a:spcBef>
              <a:spcAft>
                <a:spcPts val="0"/>
              </a:spcAft>
              <a:buClr>
                <a:schemeClr val="dk1"/>
              </a:buClr>
              <a:buSzPts val="3600"/>
              <a:buNone/>
            </a:pPr>
            <a:r>
              <a:rPr lang="en-US" sz="3600"/>
              <a:t>“We will advance human potential by transforming the social foundations of our neighbors, elevating lifelong health outcomes for our community.”</a:t>
            </a:r>
            <a:endParaRPr sz="3600"/>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20" name="Shape 320"/>
        <p:cNvGrpSpPr/>
        <p:nvPr/>
      </p:nvGrpSpPr>
      <p:grpSpPr>
        <a:xfrm>
          <a:off x="0" y="0"/>
          <a:ext cx="0" cy="0"/>
          <a:chOff x="0" y="0"/>
          <a:chExt cx="0" cy="0"/>
        </a:xfrm>
      </p:grpSpPr>
      <p:sp>
        <p:nvSpPr>
          <p:cNvPr id="321" name="Google Shape;321;g8d95296d0b_0_403"/>
          <p:cNvSpPr txBox="1"/>
          <p:nvPr>
            <p:ph type="title"/>
          </p:nvPr>
        </p:nvSpPr>
        <p:spPr>
          <a:xfrm>
            <a:off x="0" y="205978"/>
            <a:ext cx="9144000" cy="8574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AFD7"/>
              </a:buClr>
              <a:buSzPts val="4400"/>
              <a:buFont typeface="Arial"/>
              <a:buNone/>
            </a:pPr>
            <a:r>
              <a:rPr lang="en-US"/>
              <a:t>Programs &amp; Services</a:t>
            </a:r>
            <a:endParaRPr/>
          </a:p>
        </p:txBody>
      </p:sp>
      <p:sp>
        <p:nvSpPr>
          <p:cNvPr id="322" name="Google Shape;322;g8d95296d0b_0_403"/>
          <p:cNvSpPr txBox="1"/>
          <p:nvPr>
            <p:ph idx="1" type="body"/>
          </p:nvPr>
        </p:nvSpPr>
        <p:spPr>
          <a:xfrm>
            <a:off x="838200" y="879276"/>
            <a:ext cx="7467600" cy="3623100"/>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Clr>
                <a:schemeClr val="dk1"/>
              </a:buClr>
              <a:buSzPts val="3200"/>
              <a:buNone/>
            </a:pPr>
            <a:r>
              <a:rPr lang="en-US"/>
              <a:t>Behavioral Health: Mental Health</a:t>
            </a:r>
            <a:endParaRPr/>
          </a:p>
          <a:p>
            <a:pPr indent="0" lvl="0" marL="0" rtl="0" algn="l">
              <a:spcBef>
                <a:spcPts val="640"/>
              </a:spcBef>
              <a:spcAft>
                <a:spcPts val="0"/>
              </a:spcAft>
              <a:buClr>
                <a:schemeClr val="dk1"/>
              </a:buClr>
              <a:buSzPts val="3200"/>
              <a:buNone/>
            </a:pPr>
            <a:r>
              <a:t/>
            </a:r>
            <a:endParaRPr/>
          </a:p>
        </p:txBody>
      </p:sp>
      <p:pic>
        <p:nvPicPr>
          <p:cNvPr id="323" name="Google Shape;323;g8d95296d0b_0_403"/>
          <p:cNvPicPr preferRelativeResize="0"/>
          <p:nvPr/>
        </p:nvPicPr>
        <p:blipFill rotWithShape="1">
          <a:blip r:embed="rId3">
            <a:alphaModFix/>
          </a:blip>
          <a:srcRect b="0" l="0" r="0" t="0"/>
          <a:stretch/>
        </p:blipFill>
        <p:spPr>
          <a:xfrm>
            <a:off x="5041780" y="1771650"/>
            <a:ext cx="2757487" cy="1838325"/>
          </a:xfrm>
          <a:prstGeom prst="rect">
            <a:avLst/>
          </a:prstGeom>
          <a:noFill/>
          <a:ln>
            <a:noFill/>
          </a:ln>
        </p:spPr>
      </p:pic>
      <p:sp>
        <p:nvSpPr>
          <p:cNvPr id="324" name="Google Shape;324;g8d95296d0b_0_403"/>
          <p:cNvSpPr txBox="1"/>
          <p:nvPr/>
        </p:nvSpPr>
        <p:spPr>
          <a:xfrm>
            <a:off x="304800" y="1547805"/>
            <a:ext cx="4419600" cy="25623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US" sz="1600" u="none" cap="none" strike="noStrike">
                <a:solidFill>
                  <a:schemeClr val="dk1"/>
                </a:solidFill>
                <a:latin typeface="Arial"/>
                <a:ea typeface="Arial"/>
                <a:cs typeface="Arial"/>
                <a:sym typeface="Arial"/>
              </a:rPr>
              <a:t>At our Mental Health Outpatient Clinic,</a:t>
            </a:r>
            <a:endParaRPr sz="1200"/>
          </a:p>
          <a:p>
            <a:pPr indent="0" lvl="0" marL="0" marR="0" rtl="0" algn="l">
              <a:spcBef>
                <a:spcPts val="0"/>
              </a:spcBef>
              <a:spcAft>
                <a:spcPts val="0"/>
              </a:spcAft>
              <a:buNone/>
            </a:pPr>
            <a:r>
              <a:rPr lang="en-US" sz="1600">
                <a:solidFill>
                  <a:schemeClr val="dk1"/>
                </a:solidFill>
                <a:latin typeface="Arial"/>
                <a:ea typeface="Arial"/>
                <a:cs typeface="Arial"/>
                <a:sym typeface="Arial"/>
              </a:rPr>
              <a:t>our goal is to assist patients and families</a:t>
            </a:r>
            <a:endParaRPr sz="1200"/>
          </a:p>
          <a:p>
            <a:pPr indent="0" lvl="0" marL="0" marR="0" rtl="0" algn="l">
              <a:spcBef>
                <a:spcPts val="0"/>
              </a:spcBef>
              <a:spcAft>
                <a:spcPts val="0"/>
              </a:spcAft>
              <a:buNone/>
            </a:pPr>
            <a:r>
              <a:rPr lang="en-US" sz="1600">
                <a:solidFill>
                  <a:schemeClr val="dk1"/>
                </a:solidFill>
                <a:latin typeface="Arial"/>
                <a:ea typeface="Arial"/>
                <a:cs typeface="Arial"/>
                <a:sym typeface="Arial"/>
              </a:rPr>
              <a:t>with understanding and managing issues</a:t>
            </a:r>
            <a:endParaRPr sz="1200"/>
          </a:p>
          <a:p>
            <a:pPr indent="0" lvl="0" marL="0" marR="0" rtl="0" algn="l">
              <a:spcBef>
                <a:spcPts val="0"/>
              </a:spcBef>
              <a:spcAft>
                <a:spcPts val="0"/>
              </a:spcAft>
              <a:buNone/>
            </a:pPr>
            <a:r>
              <a:rPr lang="en-US" sz="1600">
                <a:solidFill>
                  <a:schemeClr val="dk1"/>
                </a:solidFill>
                <a:latin typeface="Arial"/>
                <a:ea typeface="Arial"/>
                <a:cs typeface="Arial"/>
                <a:sym typeface="Arial"/>
              </a:rPr>
              <a:t>such as PTSD, ADHD, mood disorders,</a:t>
            </a:r>
            <a:endParaRPr sz="1200"/>
          </a:p>
          <a:p>
            <a:pPr indent="0" lvl="0" marL="0" marR="0" rtl="0" algn="l">
              <a:spcBef>
                <a:spcPts val="0"/>
              </a:spcBef>
              <a:spcAft>
                <a:spcPts val="0"/>
              </a:spcAft>
              <a:buNone/>
            </a:pPr>
            <a:r>
              <a:rPr lang="en-US" sz="1600">
                <a:solidFill>
                  <a:schemeClr val="dk1"/>
                </a:solidFill>
                <a:latin typeface="Arial"/>
                <a:ea typeface="Arial"/>
                <a:cs typeface="Arial"/>
                <a:sym typeface="Arial"/>
              </a:rPr>
              <a:t>psychotic disorders, substance abuse, and disruptive disorders. We offer evaluation and treatment for children, young adults and families including individual and family treatment, medication management, group</a:t>
            </a:r>
            <a:endParaRPr sz="1200"/>
          </a:p>
          <a:p>
            <a:pPr indent="0" lvl="0" marL="0" marR="0" rtl="0" algn="l">
              <a:spcBef>
                <a:spcPts val="0"/>
              </a:spcBef>
              <a:spcAft>
                <a:spcPts val="0"/>
              </a:spcAft>
              <a:buNone/>
            </a:pPr>
            <a:r>
              <a:rPr lang="en-US" sz="1600">
                <a:solidFill>
                  <a:schemeClr val="dk1"/>
                </a:solidFill>
                <a:latin typeface="Arial"/>
                <a:ea typeface="Arial"/>
                <a:cs typeface="Arial"/>
                <a:sym typeface="Arial"/>
              </a:rPr>
              <a:t>therapy, cognitive-behavioral therapy, as</a:t>
            </a:r>
            <a:endParaRPr sz="1200"/>
          </a:p>
          <a:p>
            <a:pPr indent="0" lvl="0" marL="0" marR="0" rtl="0" algn="l">
              <a:spcBef>
                <a:spcPts val="0"/>
              </a:spcBef>
              <a:spcAft>
                <a:spcPts val="0"/>
              </a:spcAft>
              <a:buNone/>
            </a:pPr>
            <a:r>
              <a:rPr lang="en-US" sz="1600">
                <a:solidFill>
                  <a:schemeClr val="dk1"/>
                </a:solidFill>
                <a:latin typeface="Arial"/>
                <a:ea typeface="Arial"/>
                <a:cs typeface="Arial"/>
                <a:sym typeface="Arial"/>
              </a:rPr>
              <a:t>well as psychological testing.</a:t>
            </a:r>
            <a:endParaRPr sz="1200"/>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28" name="Shape 328"/>
        <p:cNvGrpSpPr/>
        <p:nvPr/>
      </p:nvGrpSpPr>
      <p:grpSpPr>
        <a:xfrm>
          <a:off x="0" y="0"/>
          <a:ext cx="0" cy="0"/>
          <a:chOff x="0" y="0"/>
          <a:chExt cx="0" cy="0"/>
        </a:xfrm>
      </p:grpSpPr>
      <p:sp>
        <p:nvSpPr>
          <p:cNvPr id="329" name="Google Shape;329;g8d95296d0b_0_410"/>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AFD7"/>
              </a:buClr>
              <a:buSzPts val="4400"/>
              <a:buFont typeface="Arial"/>
              <a:buNone/>
            </a:pPr>
            <a:r>
              <a:rPr lang="en-US"/>
              <a:t>Programs &amp; Services</a:t>
            </a:r>
            <a:endParaRPr/>
          </a:p>
        </p:txBody>
      </p:sp>
      <p:sp>
        <p:nvSpPr>
          <p:cNvPr id="330" name="Google Shape;330;g8d95296d0b_0_410"/>
          <p:cNvSpPr txBox="1"/>
          <p:nvPr>
            <p:ph idx="1" type="body"/>
          </p:nvPr>
        </p:nvSpPr>
        <p:spPr>
          <a:xfrm>
            <a:off x="304800" y="971550"/>
            <a:ext cx="8839200" cy="857400"/>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Clr>
                <a:schemeClr val="dk1"/>
              </a:buClr>
              <a:buSzPts val="3200"/>
              <a:buNone/>
            </a:pPr>
            <a:r>
              <a:rPr lang="en-US"/>
              <a:t>Behavioral Health: Substance Use Disorder</a:t>
            </a:r>
            <a:endParaRPr/>
          </a:p>
        </p:txBody>
      </p:sp>
      <p:pic>
        <p:nvPicPr>
          <p:cNvPr id="331" name="Google Shape;331;g8d95296d0b_0_410"/>
          <p:cNvPicPr preferRelativeResize="0"/>
          <p:nvPr/>
        </p:nvPicPr>
        <p:blipFill rotWithShape="1">
          <a:blip r:embed="rId3">
            <a:alphaModFix/>
          </a:blip>
          <a:srcRect b="0" l="0" r="0" t="0"/>
          <a:stretch/>
        </p:blipFill>
        <p:spPr>
          <a:xfrm>
            <a:off x="838200" y="1823408"/>
            <a:ext cx="3055135" cy="2039465"/>
          </a:xfrm>
          <a:prstGeom prst="rect">
            <a:avLst/>
          </a:prstGeom>
          <a:noFill/>
          <a:ln>
            <a:noFill/>
          </a:ln>
        </p:spPr>
      </p:pic>
      <p:sp>
        <p:nvSpPr>
          <p:cNvPr id="332" name="Google Shape;332;g8d95296d0b_0_410"/>
          <p:cNvSpPr txBox="1"/>
          <p:nvPr/>
        </p:nvSpPr>
        <p:spPr>
          <a:xfrm>
            <a:off x="4723625" y="1627025"/>
            <a:ext cx="4293300" cy="29181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Villa Behavioral Health services offers a</a:t>
            </a:r>
            <a:endParaRPr/>
          </a:p>
          <a:p>
            <a:pPr indent="0" lvl="0" marL="0" marR="0" rtl="0" algn="l">
              <a:spcBef>
                <a:spcPts val="0"/>
              </a:spcBef>
              <a:spcAft>
                <a:spcPts val="0"/>
              </a:spcAft>
              <a:buNone/>
            </a:pPr>
            <a:r>
              <a:rPr lang="en-US" sz="1800">
                <a:solidFill>
                  <a:schemeClr val="dk1"/>
                </a:solidFill>
                <a:latin typeface="Arial"/>
                <a:ea typeface="Arial"/>
                <a:cs typeface="Arial"/>
                <a:sym typeface="Arial"/>
              </a:rPr>
              <a:t>range of residential and outpatient clinic</a:t>
            </a:r>
            <a:endParaRPr/>
          </a:p>
          <a:p>
            <a:pPr indent="0" lvl="0" marL="0" marR="0" rtl="0" algn="l">
              <a:spcBef>
                <a:spcPts val="0"/>
              </a:spcBef>
              <a:spcAft>
                <a:spcPts val="0"/>
              </a:spcAft>
              <a:buNone/>
            </a:pPr>
            <a:r>
              <a:rPr lang="en-US" sz="1800">
                <a:solidFill>
                  <a:schemeClr val="dk1"/>
                </a:solidFill>
                <a:latin typeface="Arial"/>
                <a:ea typeface="Arial"/>
                <a:cs typeface="Arial"/>
                <a:sym typeface="Arial"/>
              </a:rPr>
              <a:t>services, for both mental health and</a:t>
            </a:r>
            <a:endParaRPr/>
          </a:p>
          <a:p>
            <a:pPr indent="0" lvl="0" marL="0" marR="0" rtl="0" algn="l">
              <a:spcBef>
                <a:spcPts val="0"/>
              </a:spcBef>
              <a:spcAft>
                <a:spcPts val="0"/>
              </a:spcAft>
              <a:buNone/>
            </a:pPr>
            <a:r>
              <a:rPr lang="en-US" sz="1800">
                <a:solidFill>
                  <a:schemeClr val="dk1"/>
                </a:solidFill>
                <a:latin typeface="Arial"/>
                <a:ea typeface="Arial"/>
                <a:cs typeface="Arial"/>
                <a:sym typeface="Arial"/>
              </a:rPr>
              <a:t>substance use disorders. We use evidencebased</a:t>
            </a:r>
            <a:endParaRPr/>
          </a:p>
          <a:p>
            <a:pPr indent="0" lvl="0" marL="0" marR="0" rtl="0" algn="l">
              <a:spcBef>
                <a:spcPts val="0"/>
              </a:spcBef>
              <a:spcAft>
                <a:spcPts val="0"/>
              </a:spcAft>
              <a:buNone/>
            </a:pPr>
            <a:r>
              <a:rPr lang="en-US" sz="1800">
                <a:solidFill>
                  <a:schemeClr val="dk1"/>
                </a:solidFill>
                <a:latin typeface="Arial"/>
                <a:ea typeface="Arial"/>
                <a:cs typeface="Arial"/>
                <a:sym typeface="Arial"/>
              </a:rPr>
              <a:t>practices that are culturally sensitive,</a:t>
            </a:r>
            <a:endParaRPr/>
          </a:p>
          <a:p>
            <a:pPr indent="0" lvl="0" marL="0" marR="0" rtl="0" algn="l">
              <a:spcBef>
                <a:spcPts val="0"/>
              </a:spcBef>
              <a:spcAft>
                <a:spcPts val="0"/>
              </a:spcAft>
              <a:buNone/>
            </a:pPr>
            <a:r>
              <a:rPr lang="en-US" sz="1800">
                <a:solidFill>
                  <a:schemeClr val="dk1"/>
                </a:solidFill>
                <a:latin typeface="Arial"/>
                <a:ea typeface="Arial"/>
                <a:cs typeface="Arial"/>
                <a:sym typeface="Arial"/>
              </a:rPr>
              <a:t>developmentally appropriate, and holistic.</a:t>
            </a:r>
            <a:endParaRPr sz="1800">
              <a:solidFill>
                <a:schemeClr val="dk1"/>
              </a:solidFill>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36" name="Shape 336"/>
        <p:cNvGrpSpPr/>
        <p:nvPr/>
      </p:nvGrpSpPr>
      <p:grpSpPr>
        <a:xfrm>
          <a:off x="0" y="0"/>
          <a:ext cx="0" cy="0"/>
          <a:chOff x="0" y="0"/>
          <a:chExt cx="0" cy="0"/>
        </a:xfrm>
      </p:grpSpPr>
      <p:sp>
        <p:nvSpPr>
          <p:cNvPr id="337" name="Google Shape;337;g8d95296d0b_0_417"/>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AFD7"/>
              </a:buClr>
              <a:buSzPts val="4400"/>
              <a:buFont typeface="Arial"/>
              <a:buNone/>
            </a:pPr>
            <a:r>
              <a:rPr lang="en-US"/>
              <a:t>Programs &amp; Services</a:t>
            </a:r>
            <a:endParaRPr/>
          </a:p>
        </p:txBody>
      </p:sp>
      <p:sp>
        <p:nvSpPr>
          <p:cNvPr id="338" name="Google Shape;338;g8d95296d0b_0_417"/>
          <p:cNvSpPr txBox="1"/>
          <p:nvPr>
            <p:ph idx="1" type="body"/>
          </p:nvPr>
        </p:nvSpPr>
        <p:spPr>
          <a:xfrm>
            <a:off x="1333500" y="971550"/>
            <a:ext cx="6477000" cy="3623100"/>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Clr>
                <a:schemeClr val="dk1"/>
              </a:buClr>
              <a:buSzPts val="3200"/>
              <a:buNone/>
            </a:pPr>
            <a:r>
              <a:rPr lang="en-US"/>
              <a:t>Residential Treatment</a:t>
            </a:r>
            <a:endParaRPr/>
          </a:p>
        </p:txBody>
      </p:sp>
      <p:pic>
        <p:nvPicPr>
          <p:cNvPr id="339" name="Google Shape;339;g8d95296d0b_0_417"/>
          <p:cNvPicPr preferRelativeResize="0"/>
          <p:nvPr/>
        </p:nvPicPr>
        <p:blipFill rotWithShape="1">
          <a:blip r:embed="rId3">
            <a:alphaModFix/>
          </a:blip>
          <a:srcRect b="0" l="0" r="0" t="0"/>
          <a:stretch/>
        </p:blipFill>
        <p:spPr>
          <a:xfrm>
            <a:off x="4168140" y="1600200"/>
            <a:ext cx="3373898" cy="2252257"/>
          </a:xfrm>
          <a:prstGeom prst="rect">
            <a:avLst/>
          </a:prstGeom>
          <a:noFill/>
          <a:ln>
            <a:noFill/>
          </a:ln>
        </p:spPr>
      </p:pic>
      <p:sp>
        <p:nvSpPr>
          <p:cNvPr id="340" name="Google Shape;340;g8d95296d0b_0_417"/>
          <p:cNvSpPr txBox="1"/>
          <p:nvPr/>
        </p:nvSpPr>
        <p:spPr>
          <a:xfrm>
            <a:off x="723900" y="1885950"/>
            <a:ext cx="2971800" cy="15234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When residential treatment is the best solution to care, the Villa has places to live, that support youth 24 hours</a:t>
            </a:r>
            <a:endParaRPr/>
          </a:p>
          <a:p>
            <a:pPr indent="0" lvl="0" marL="0" marR="0" rtl="0" algn="l">
              <a:spcBef>
                <a:spcPts val="0"/>
              </a:spcBef>
              <a:spcAft>
                <a:spcPts val="0"/>
              </a:spcAft>
              <a:buNone/>
            </a:pPr>
            <a:r>
              <a:rPr lang="en-US" sz="1800">
                <a:solidFill>
                  <a:schemeClr val="dk1"/>
                </a:solidFill>
                <a:latin typeface="Arial"/>
                <a:ea typeface="Arial"/>
                <a:cs typeface="Arial"/>
                <a:sym typeface="Arial"/>
              </a:rPr>
              <a:t>a day, 365 days per year for safety, healing and growth. </a:t>
            </a:r>
            <a:endParaRPr sz="1800">
              <a:solidFill>
                <a:schemeClr val="dk1"/>
              </a:solidFill>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44" name="Shape 344"/>
        <p:cNvGrpSpPr/>
        <p:nvPr/>
      </p:nvGrpSpPr>
      <p:grpSpPr>
        <a:xfrm>
          <a:off x="0" y="0"/>
          <a:ext cx="0" cy="0"/>
          <a:chOff x="0" y="0"/>
          <a:chExt cx="0" cy="0"/>
        </a:xfrm>
      </p:grpSpPr>
      <p:sp>
        <p:nvSpPr>
          <p:cNvPr id="345" name="Google Shape;345;g8d95296d0b_0_424"/>
          <p:cNvSpPr txBox="1"/>
          <p:nvPr>
            <p:ph type="title"/>
          </p:nvPr>
        </p:nvSpPr>
        <p:spPr>
          <a:xfrm>
            <a:off x="0" y="205978"/>
            <a:ext cx="9144000" cy="8574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AFD7"/>
              </a:buClr>
              <a:buSzPts val="4400"/>
              <a:buFont typeface="Arial"/>
              <a:buNone/>
            </a:pPr>
            <a:r>
              <a:rPr lang="en-US"/>
              <a:t>Programs &amp; Services</a:t>
            </a:r>
            <a:endParaRPr/>
          </a:p>
        </p:txBody>
      </p:sp>
      <p:sp>
        <p:nvSpPr>
          <p:cNvPr id="346" name="Google Shape;346;g8d95296d0b_0_424"/>
          <p:cNvSpPr txBox="1"/>
          <p:nvPr>
            <p:ph idx="1" type="body"/>
          </p:nvPr>
        </p:nvSpPr>
        <p:spPr>
          <a:xfrm>
            <a:off x="800100" y="971549"/>
            <a:ext cx="7543800" cy="3623100"/>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Clr>
                <a:schemeClr val="dk1"/>
              </a:buClr>
              <a:buSzPts val="3200"/>
              <a:buNone/>
            </a:pPr>
            <a:r>
              <a:rPr lang="en-US"/>
              <a:t>Community and Residential School</a:t>
            </a:r>
            <a:endParaRPr/>
          </a:p>
          <a:p>
            <a:pPr indent="-139700" lvl="0" marL="342900" rtl="0" algn="l">
              <a:spcBef>
                <a:spcPts val="640"/>
              </a:spcBef>
              <a:spcAft>
                <a:spcPts val="0"/>
              </a:spcAft>
              <a:buClr>
                <a:schemeClr val="dk1"/>
              </a:buClr>
              <a:buSzPts val="3200"/>
              <a:buNone/>
            </a:pPr>
            <a:r>
              <a:t/>
            </a:r>
            <a:endParaRPr/>
          </a:p>
        </p:txBody>
      </p:sp>
      <p:pic>
        <p:nvPicPr>
          <p:cNvPr id="347" name="Google Shape;347;g8d95296d0b_0_424"/>
          <p:cNvPicPr preferRelativeResize="0"/>
          <p:nvPr/>
        </p:nvPicPr>
        <p:blipFill rotWithShape="1">
          <a:blip r:embed="rId3">
            <a:alphaModFix/>
          </a:blip>
          <a:srcRect b="0" l="0" r="0" t="0"/>
          <a:stretch/>
        </p:blipFill>
        <p:spPr>
          <a:xfrm>
            <a:off x="304800" y="1954411"/>
            <a:ext cx="2482486" cy="1657350"/>
          </a:xfrm>
          <a:prstGeom prst="rect">
            <a:avLst/>
          </a:prstGeom>
          <a:noFill/>
          <a:ln>
            <a:noFill/>
          </a:ln>
        </p:spPr>
      </p:pic>
      <p:sp>
        <p:nvSpPr>
          <p:cNvPr id="348" name="Google Shape;348;g8d95296d0b_0_424"/>
          <p:cNvSpPr txBox="1"/>
          <p:nvPr/>
        </p:nvSpPr>
        <p:spPr>
          <a:xfrm>
            <a:off x="4114800" y="1485900"/>
            <a:ext cx="4495800" cy="27699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500">
                <a:solidFill>
                  <a:schemeClr val="dk1"/>
                </a:solidFill>
                <a:latin typeface="Arial"/>
                <a:ea typeface="Arial"/>
                <a:cs typeface="Arial"/>
                <a:sym typeface="Arial"/>
              </a:rPr>
              <a:t>Villa of Hope provides quality education</a:t>
            </a:r>
            <a:endParaRPr sz="1100"/>
          </a:p>
          <a:p>
            <a:pPr indent="0" lvl="0" marL="0" marR="0" rtl="0" algn="l">
              <a:spcBef>
                <a:spcPts val="0"/>
              </a:spcBef>
              <a:spcAft>
                <a:spcPts val="0"/>
              </a:spcAft>
              <a:buNone/>
            </a:pPr>
            <a:r>
              <a:rPr lang="en-US" sz="1500">
                <a:solidFill>
                  <a:schemeClr val="dk1"/>
                </a:solidFill>
                <a:latin typeface="Arial"/>
                <a:ea typeface="Arial"/>
                <a:cs typeface="Arial"/>
                <a:sym typeface="Arial"/>
              </a:rPr>
              <a:t>not only to youth in residential treatment</a:t>
            </a:r>
            <a:endParaRPr sz="1100"/>
          </a:p>
          <a:p>
            <a:pPr indent="0" lvl="0" marL="0" marR="0" rtl="0" algn="l">
              <a:spcBef>
                <a:spcPts val="0"/>
              </a:spcBef>
              <a:spcAft>
                <a:spcPts val="0"/>
              </a:spcAft>
              <a:buNone/>
            </a:pPr>
            <a:r>
              <a:rPr lang="en-US" sz="1500">
                <a:solidFill>
                  <a:schemeClr val="dk1"/>
                </a:solidFill>
                <a:latin typeface="Arial"/>
                <a:ea typeface="Arial"/>
                <a:cs typeface="Arial"/>
                <a:sym typeface="Arial"/>
              </a:rPr>
              <a:t>on our campus, but also to youth who</a:t>
            </a:r>
            <a:endParaRPr sz="1100"/>
          </a:p>
          <a:p>
            <a:pPr indent="0" lvl="0" marL="0" marR="0" rtl="0" algn="l">
              <a:spcBef>
                <a:spcPts val="0"/>
              </a:spcBef>
              <a:spcAft>
                <a:spcPts val="0"/>
              </a:spcAft>
              <a:buNone/>
            </a:pPr>
            <a:r>
              <a:rPr lang="en-US" sz="1500">
                <a:solidFill>
                  <a:schemeClr val="dk1"/>
                </a:solidFill>
                <a:latin typeface="Arial"/>
                <a:ea typeface="Arial"/>
                <a:cs typeface="Arial"/>
                <a:sym typeface="Arial"/>
              </a:rPr>
              <a:t>reside at home, and come in from all over</a:t>
            </a:r>
            <a:endParaRPr sz="1100"/>
          </a:p>
          <a:p>
            <a:pPr indent="0" lvl="0" marL="0" marR="0" rtl="0" algn="l">
              <a:spcBef>
                <a:spcPts val="0"/>
              </a:spcBef>
              <a:spcAft>
                <a:spcPts val="0"/>
              </a:spcAft>
              <a:buNone/>
            </a:pPr>
            <a:r>
              <a:rPr lang="en-US" sz="1500">
                <a:solidFill>
                  <a:schemeClr val="dk1"/>
                </a:solidFill>
                <a:latin typeface="Arial"/>
                <a:ea typeface="Arial"/>
                <a:cs typeface="Arial"/>
                <a:sym typeface="Arial"/>
              </a:rPr>
              <a:t>the county to our specialized day school.</a:t>
            </a:r>
            <a:endParaRPr sz="1100"/>
          </a:p>
          <a:p>
            <a:pPr indent="0" lvl="0" marL="0" marR="0" rtl="0" algn="l">
              <a:spcBef>
                <a:spcPts val="0"/>
              </a:spcBef>
              <a:spcAft>
                <a:spcPts val="0"/>
              </a:spcAft>
              <a:buNone/>
            </a:pPr>
            <a:r>
              <a:rPr lang="en-US" sz="1500">
                <a:solidFill>
                  <a:schemeClr val="dk1"/>
                </a:solidFill>
                <a:latin typeface="Arial"/>
                <a:ea typeface="Arial"/>
                <a:cs typeface="Arial"/>
                <a:sym typeface="Arial"/>
              </a:rPr>
              <a:t>Villa Schools are NYS approved private</a:t>
            </a:r>
            <a:endParaRPr sz="1100"/>
          </a:p>
          <a:p>
            <a:pPr indent="0" lvl="0" marL="0" marR="0" rtl="0" algn="l">
              <a:spcBef>
                <a:spcPts val="0"/>
              </a:spcBef>
              <a:spcAft>
                <a:spcPts val="0"/>
              </a:spcAft>
              <a:buNone/>
            </a:pPr>
            <a:r>
              <a:rPr lang="en-US" sz="1500">
                <a:solidFill>
                  <a:schemeClr val="dk1"/>
                </a:solidFill>
                <a:latin typeface="Arial"/>
                <a:ea typeface="Arial"/>
                <a:cs typeface="Arial"/>
                <a:sym typeface="Arial"/>
              </a:rPr>
              <a:t>853 schools. Our year-round programs</a:t>
            </a:r>
            <a:endParaRPr sz="1100"/>
          </a:p>
          <a:p>
            <a:pPr indent="0" lvl="0" marL="0" marR="0" rtl="0" algn="l">
              <a:spcBef>
                <a:spcPts val="0"/>
              </a:spcBef>
              <a:spcAft>
                <a:spcPts val="0"/>
              </a:spcAft>
              <a:buNone/>
            </a:pPr>
            <a:r>
              <a:rPr lang="en-US" sz="1500">
                <a:solidFill>
                  <a:schemeClr val="dk1"/>
                </a:solidFill>
                <a:latin typeface="Arial"/>
                <a:ea typeface="Arial"/>
                <a:cs typeface="Arial"/>
                <a:sym typeface="Arial"/>
              </a:rPr>
              <a:t>incorporate academic, vocational, and</a:t>
            </a:r>
            <a:endParaRPr sz="1100"/>
          </a:p>
          <a:p>
            <a:pPr indent="0" lvl="0" marL="0" marR="0" rtl="0" algn="l">
              <a:spcBef>
                <a:spcPts val="0"/>
              </a:spcBef>
              <a:spcAft>
                <a:spcPts val="0"/>
              </a:spcAft>
              <a:buNone/>
            </a:pPr>
            <a:r>
              <a:rPr lang="en-US" sz="1500">
                <a:solidFill>
                  <a:schemeClr val="dk1"/>
                </a:solidFill>
                <a:latin typeface="Arial"/>
                <a:ea typeface="Arial"/>
                <a:cs typeface="Arial"/>
                <a:sym typeface="Arial"/>
              </a:rPr>
              <a:t>remedial services for youth ages 12 to 21,</a:t>
            </a:r>
            <a:endParaRPr sz="1100"/>
          </a:p>
          <a:p>
            <a:pPr indent="0" lvl="0" marL="0" marR="0" rtl="0" algn="l">
              <a:spcBef>
                <a:spcPts val="0"/>
              </a:spcBef>
              <a:spcAft>
                <a:spcPts val="0"/>
              </a:spcAft>
              <a:buNone/>
            </a:pPr>
            <a:r>
              <a:rPr lang="en-US" sz="1500">
                <a:solidFill>
                  <a:schemeClr val="dk1"/>
                </a:solidFill>
                <a:latin typeface="Arial"/>
                <a:ea typeface="Arial"/>
                <a:cs typeface="Arial"/>
                <a:sym typeface="Arial"/>
              </a:rPr>
              <a:t>with highly trained teachers, social workers, psychologists, psychiatrists, a school nurse, a support coordinator and an academic coordinator.</a:t>
            </a:r>
            <a:endParaRPr sz="1100"/>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52" name="Shape 352"/>
        <p:cNvGrpSpPr/>
        <p:nvPr/>
      </p:nvGrpSpPr>
      <p:grpSpPr>
        <a:xfrm>
          <a:off x="0" y="0"/>
          <a:ext cx="0" cy="0"/>
          <a:chOff x="0" y="0"/>
          <a:chExt cx="0" cy="0"/>
        </a:xfrm>
      </p:grpSpPr>
      <p:sp>
        <p:nvSpPr>
          <p:cNvPr id="353" name="Google Shape;353;g8d95296d0b_0_431"/>
          <p:cNvSpPr txBox="1"/>
          <p:nvPr>
            <p:ph type="title"/>
          </p:nvPr>
        </p:nvSpPr>
        <p:spPr>
          <a:xfrm>
            <a:off x="0" y="205978"/>
            <a:ext cx="9144000" cy="8574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AFD7"/>
              </a:buClr>
              <a:buSzPts val="4400"/>
              <a:buFont typeface="Arial"/>
              <a:buNone/>
            </a:pPr>
            <a:r>
              <a:rPr lang="en-US"/>
              <a:t>Programs &amp; Services</a:t>
            </a:r>
            <a:endParaRPr/>
          </a:p>
        </p:txBody>
      </p:sp>
      <p:sp>
        <p:nvSpPr>
          <p:cNvPr id="354" name="Google Shape;354;g8d95296d0b_0_431"/>
          <p:cNvSpPr txBox="1"/>
          <p:nvPr>
            <p:ph idx="1" type="body"/>
          </p:nvPr>
        </p:nvSpPr>
        <p:spPr>
          <a:xfrm>
            <a:off x="2133600" y="971550"/>
            <a:ext cx="6553200" cy="3623100"/>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3200"/>
              <a:buChar char="•"/>
            </a:pPr>
            <a:r>
              <a:rPr lang="en-US"/>
              <a:t>WorkForce Development</a:t>
            </a:r>
            <a:endParaRPr/>
          </a:p>
        </p:txBody>
      </p:sp>
      <p:sp>
        <p:nvSpPr>
          <p:cNvPr id="355" name="Google Shape;355;g8d95296d0b_0_431"/>
          <p:cNvSpPr txBox="1"/>
          <p:nvPr/>
        </p:nvSpPr>
        <p:spPr>
          <a:xfrm>
            <a:off x="293925" y="1391273"/>
            <a:ext cx="4887600" cy="30279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600">
              <a:solidFill>
                <a:schemeClr val="dk1"/>
              </a:solidFill>
              <a:latin typeface="Arial"/>
              <a:ea typeface="Arial"/>
              <a:cs typeface="Arial"/>
              <a:sym typeface="Arial"/>
            </a:endParaRPr>
          </a:p>
          <a:p>
            <a:pPr indent="0" lvl="0" marL="0" marR="0" rtl="0" algn="l">
              <a:spcBef>
                <a:spcPts val="0"/>
              </a:spcBef>
              <a:spcAft>
                <a:spcPts val="0"/>
              </a:spcAft>
              <a:buNone/>
            </a:pPr>
            <a:r>
              <a:rPr lang="en-US" sz="1600">
                <a:solidFill>
                  <a:schemeClr val="dk1"/>
                </a:solidFill>
                <a:latin typeface="Arial"/>
                <a:ea typeface="Arial"/>
                <a:cs typeface="Arial"/>
                <a:sym typeface="Arial"/>
              </a:rPr>
              <a:t>The WorkForce Development program is a Villa of Hope innovation that combines comprehensive youth vocational and leadership development, designed to give our youth real-world work experience, confidence, and skills to shape responsible citizenship. The program exposes youth to career interest opportunities with job coaching and constructive feedback. Participants are paid minimum wage while in the program. </a:t>
            </a:r>
            <a:endParaRPr sz="1200"/>
          </a:p>
        </p:txBody>
      </p:sp>
      <p:pic>
        <p:nvPicPr>
          <p:cNvPr id="356" name="Google Shape;356;g8d95296d0b_0_431"/>
          <p:cNvPicPr preferRelativeResize="0"/>
          <p:nvPr/>
        </p:nvPicPr>
        <p:blipFill rotWithShape="1">
          <a:blip r:embed="rId3">
            <a:alphaModFix/>
          </a:blip>
          <a:srcRect b="0" l="0" r="0" t="0"/>
          <a:stretch/>
        </p:blipFill>
        <p:spPr>
          <a:xfrm>
            <a:off x="5181600" y="1828800"/>
            <a:ext cx="2519390" cy="1687214"/>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60" name="Shape 360"/>
        <p:cNvGrpSpPr/>
        <p:nvPr/>
      </p:nvGrpSpPr>
      <p:grpSpPr>
        <a:xfrm>
          <a:off x="0" y="0"/>
          <a:ext cx="0" cy="0"/>
          <a:chOff x="0" y="0"/>
          <a:chExt cx="0" cy="0"/>
        </a:xfrm>
      </p:grpSpPr>
      <p:sp>
        <p:nvSpPr>
          <p:cNvPr id="361" name="Google Shape;361;g8d95296d0b_0_438"/>
          <p:cNvSpPr txBox="1"/>
          <p:nvPr>
            <p:ph type="title"/>
          </p:nvPr>
        </p:nvSpPr>
        <p:spPr>
          <a:xfrm>
            <a:off x="-22555" y="25601"/>
            <a:ext cx="9144000" cy="8574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AFD7"/>
              </a:buClr>
              <a:buSzPts val="4400"/>
              <a:buFont typeface="Arial"/>
              <a:buNone/>
            </a:pPr>
            <a:r>
              <a:rPr lang="en-US"/>
              <a:t>Programs &amp; Services</a:t>
            </a:r>
            <a:endParaRPr/>
          </a:p>
        </p:txBody>
      </p:sp>
      <p:sp>
        <p:nvSpPr>
          <p:cNvPr id="362" name="Google Shape;362;g8d95296d0b_0_438"/>
          <p:cNvSpPr txBox="1"/>
          <p:nvPr>
            <p:ph idx="1" type="body"/>
          </p:nvPr>
        </p:nvSpPr>
        <p:spPr>
          <a:xfrm>
            <a:off x="1272845" y="742950"/>
            <a:ext cx="6553200" cy="3623100"/>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Clr>
                <a:schemeClr val="dk1"/>
              </a:buClr>
              <a:buSzPts val="3200"/>
              <a:buNone/>
            </a:pPr>
            <a:r>
              <a:rPr lang="en-US"/>
              <a:t>Community Programs</a:t>
            </a:r>
            <a:endParaRPr/>
          </a:p>
        </p:txBody>
      </p:sp>
      <p:sp>
        <p:nvSpPr>
          <p:cNvPr id="363" name="Google Shape;363;g8d95296d0b_0_438"/>
          <p:cNvSpPr txBox="1"/>
          <p:nvPr/>
        </p:nvSpPr>
        <p:spPr>
          <a:xfrm>
            <a:off x="199450" y="1371600"/>
            <a:ext cx="5180400" cy="30372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500">
                <a:solidFill>
                  <a:schemeClr val="dk1"/>
                </a:solidFill>
                <a:latin typeface="Arial"/>
                <a:ea typeface="Arial"/>
                <a:cs typeface="Arial"/>
                <a:sym typeface="Arial"/>
              </a:rPr>
              <a:t>Villa of Hope has a commitment to</a:t>
            </a:r>
            <a:endParaRPr sz="1100"/>
          </a:p>
          <a:p>
            <a:pPr indent="0" lvl="0" marL="0" marR="0" rtl="0" algn="l">
              <a:spcBef>
                <a:spcPts val="0"/>
              </a:spcBef>
              <a:spcAft>
                <a:spcPts val="0"/>
              </a:spcAft>
              <a:buNone/>
            </a:pPr>
            <a:r>
              <a:rPr lang="en-US" sz="1500">
                <a:solidFill>
                  <a:schemeClr val="dk1"/>
                </a:solidFill>
                <a:latin typeface="Arial"/>
                <a:ea typeface="Arial"/>
                <a:cs typeface="Arial"/>
                <a:sym typeface="Arial"/>
              </a:rPr>
              <a:t>individualized services for youth and adults; and sometimes that means services delivered</a:t>
            </a:r>
            <a:endParaRPr sz="1100"/>
          </a:p>
          <a:p>
            <a:pPr indent="0" lvl="0" marL="0" marR="0" rtl="0" algn="l">
              <a:spcBef>
                <a:spcPts val="0"/>
              </a:spcBef>
              <a:spcAft>
                <a:spcPts val="0"/>
              </a:spcAft>
              <a:buNone/>
            </a:pPr>
            <a:r>
              <a:rPr lang="en-US" sz="1500">
                <a:solidFill>
                  <a:schemeClr val="dk1"/>
                </a:solidFill>
                <a:latin typeface="Arial"/>
                <a:ea typeface="Arial"/>
                <a:cs typeface="Arial"/>
                <a:sym typeface="Arial"/>
              </a:rPr>
              <a:t>in the home and community environment.</a:t>
            </a:r>
            <a:endParaRPr sz="1100"/>
          </a:p>
          <a:p>
            <a:pPr indent="0" lvl="0" marL="0" marR="0" rtl="0" algn="l">
              <a:spcBef>
                <a:spcPts val="0"/>
              </a:spcBef>
              <a:spcAft>
                <a:spcPts val="0"/>
              </a:spcAft>
              <a:buNone/>
            </a:pPr>
            <a:r>
              <a:t/>
            </a:r>
            <a:endParaRPr sz="1500">
              <a:solidFill>
                <a:schemeClr val="dk1"/>
              </a:solidFill>
              <a:latin typeface="Arial"/>
              <a:ea typeface="Arial"/>
              <a:cs typeface="Arial"/>
              <a:sym typeface="Arial"/>
            </a:endParaRPr>
          </a:p>
          <a:p>
            <a:pPr indent="0" lvl="0" marL="0" marR="0" rtl="0" algn="l">
              <a:spcBef>
                <a:spcPts val="0"/>
              </a:spcBef>
              <a:spcAft>
                <a:spcPts val="0"/>
              </a:spcAft>
              <a:buNone/>
            </a:pPr>
            <a:r>
              <a:rPr lang="en-US" sz="1500">
                <a:solidFill>
                  <a:schemeClr val="dk1"/>
                </a:solidFill>
                <a:latin typeface="Arial"/>
                <a:ea typeface="Arial"/>
                <a:cs typeface="Arial"/>
                <a:sym typeface="Arial"/>
              </a:rPr>
              <a:t>Our newest program, Hope Place, provides a safe environment for guests to decompress and recuperate. We want to help  decrease your trauma symptoms, so you can achieve stabilization and self-sufficiency. Hope Place provides you with an alternative to visiting the Emergency Room and a compassionate ear with an experienced peer.</a:t>
            </a:r>
            <a:endParaRPr sz="1500">
              <a:solidFill>
                <a:schemeClr val="dk1"/>
              </a:solidFill>
              <a:latin typeface="Arial"/>
              <a:ea typeface="Arial"/>
              <a:cs typeface="Arial"/>
              <a:sym typeface="Arial"/>
            </a:endParaRPr>
          </a:p>
        </p:txBody>
      </p:sp>
      <p:pic>
        <p:nvPicPr>
          <p:cNvPr id="364" name="Google Shape;364;g8d95296d0b_0_438"/>
          <p:cNvPicPr preferRelativeResize="0"/>
          <p:nvPr/>
        </p:nvPicPr>
        <p:blipFill rotWithShape="1">
          <a:blip r:embed="rId3">
            <a:alphaModFix/>
          </a:blip>
          <a:srcRect b="0" l="0" r="0" t="0"/>
          <a:stretch/>
        </p:blipFill>
        <p:spPr>
          <a:xfrm>
            <a:off x="5388254" y="2057400"/>
            <a:ext cx="2698002" cy="1937657"/>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68" name="Shape 368"/>
        <p:cNvGrpSpPr/>
        <p:nvPr/>
      </p:nvGrpSpPr>
      <p:grpSpPr>
        <a:xfrm>
          <a:off x="0" y="0"/>
          <a:ext cx="0" cy="0"/>
          <a:chOff x="0" y="0"/>
          <a:chExt cx="0" cy="0"/>
        </a:xfrm>
      </p:grpSpPr>
      <p:sp>
        <p:nvSpPr>
          <p:cNvPr id="369" name="Google Shape;369;g8d95296d0b_0_445"/>
          <p:cNvSpPr txBox="1"/>
          <p:nvPr>
            <p:ph type="title"/>
          </p:nvPr>
        </p:nvSpPr>
        <p:spPr>
          <a:xfrm>
            <a:off x="533400" y="1028700"/>
            <a:ext cx="8229600" cy="8574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AFD7"/>
              </a:buClr>
              <a:buSzPts val="3959"/>
              <a:buFont typeface="Arial"/>
              <a:buNone/>
            </a:pPr>
            <a:r>
              <a:rPr lang="en-US" sz="3959"/>
              <a:t>Why do children need help from Villa of Hope?</a:t>
            </a:r>
            <a:endParaRPr sz="3959"/>
          </a:p>
        </p:txBody>
      </p:sp>
      <p:sp>
        <p:nvSpPr>
          <p:cNvPr id="370" name="Google Shape;370;g8d95296d0b_0_445"/>
          <p:cNvSpPr txBox="1"/>
          <p:nvPr/>
        </p:nvSpPr>
        <p:spPr>
          <a:xfrm>
            <a:off x="533400" y="2686050"/>
            <a:ext cx="8229600" cy="8574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00AFD7"/>
              </a:buClr>
              <a:buSzPts val="4290"/>
              <a:buFont typeface="Arial"/>
              <a:buNone/>
            </a:pPr>
            <a:r>
              <a:rPr lang="en-US" sz="4290">
                <a:solidFill>
                  <a:srgbClr val="00AFD7"/>
                </a:solidFill>
                <a:latin typeface="Arial"/>
                <a:ea typeface="Arial"/>
                <a:cs typeface="Arial"/>
                <a:sym typeface="Arial"/>
              </a:rPr>
              <a:t>ACES.</a:t>
            </a:r>
            <a:endParaRPr sz="4290">
              <a:solidFill>
                <a:srgbClr val="00AFD7"/>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74" name="Shape 374"/>
        <p:cNvGrpSpPr/>
        <p:nvPr/>
      </p:nvGrpSpPr>
      <p:grpSpPr>
        <a:xfrm>
          <a:off x="0" y="0"/>
          <a:ext cx="0" cy="0"/>
          <a:chOff x="0" y="0"/>
          <a:chExt cx="0" cy="0"/>
        </a:xfrm>
      </p:grpSpPr>
      <p:sp>
        <p:nvSpPr>
          <p:cNvPr id="375" name="Google Shape;375;g8d95296d0b_0_450"/>
          <p:cNvSpPr txBox="1"/>
          <p:nvPr>
            <p:ph type="title"/>
          </p:nvPr>
        </p:nvSpPr>
        <p:spPr>
          <a:xfrm>
            <a:off x="457200" y="205978"/>
            <a:ext cx="8229600" cy="9942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AFD7"/>
              </a:buClr>
              <a:buSzPts val="3959"/>
              <a:buFont typeface="Arial"/>
              <a:buNone/>
            </a:pPr>
            <a:r>
              <a:rPr lang="en-US" sz="3959"/>
              <a:t>Adverse Childhood Experiences Study: “ACES”</a:t>
            </a:r>
            <a:endParaRPr/>
          </a:p>
        </p:txBody>
      </p:sp>
      <p:sp>
        <p:nvSpPr>
          <p:cNvPr id="376" name="Google Shape;376;g8d95296d0b_0_450"/>
          <p:cNvSpPr txBox="1"/>
          <p:nvPr>
            <p:ph idx="1" type="body"/>
          </p:nvPr>
        </p:nvSpPr>
        <p:spPr>
          <a:xfrm>
            <a:off x="457200" y="1200150"/>
            <a:ext cx="8229600" cy="3600600"/>
          </a:xfrm>
          <a:prstGeom prst="rect">
            <a:avLst/>
          </a:prstGeom>
          <a:noFill/>
          <a:ln>
            <a:noFill/>
          </a:ln>
        </p:spPr>
        <p:txBody>
          <a:bodyPr anchorCtr="0" anchor="t" bIns="45700" lIns="91425" spcFirstLastPara="1" rIns="91425" wrap="square" tIns="45700">
            <a:noAutofit/>
          </a:bodyPr>
          <a:lstStyle/>
          <a:p>
            <a:pPr indent="-304800" lvl="0" marL="342900" rtl="0" algn="l">
              <a:spcBef>
                <a:spcPts val="0"/>
              </a:spcBef>
              <a:spcAft>
                <a:spcPts val="0"/>
              </a:spcAft>
              <a:buClr>
                <a:schemeClr val="dk1"/>
              </a:buClr>
              <a:buSzPts val="2600"/>
              <a:buChar char="•"/>
            </a:pPr>
            <a:r>
              <a:rPr lang="en-US" sz="2600"/>
              <a:t>A research study conducted by Kaiser Permanente and the Centers for Disease Control and Prevention 1995-1997</a:t>
            </a:r>
            <a:endParaRPr sz="2600"/>
          </a:p>
          <a:p>
            <a:pPr indent="-304800" lvl="0" marL="342900" rtl="0" algn="l">
              <a:spcBef>
                <a:spcPts val="640"/>
              </a:spcBef>
              <a:spcAft>
                <a:spcPts val="0"/>
              </a:spcAft>
              <a:buClr>
                <a:schemeClr val="dk1"/>
              </a:buClr>
              <a:buSzPts val="2600"/>
              <a:buChar char="•"/>
            </a:pPr>
            <a:r>
              <a:rPr lang="en-US" sz="2600"/>
              <a:t>17,000 adults received physical exams and confidential surveys regarding childhood experiences and current health status and behaviors</a:t>
            </a:r>
            <a:endParaRPr sz="2600"/>
          </a:p>
          <a:p>
            <a:pPr indent="-304800" lvl="0" marL="342900" rtl="0" algn="l">
              <a:spcBef>
                <a:spcPts val="640"/>
              </a:spcBef>
              <a:spcAft>
                <a:spcPts val="0"/>
              </a:spcAft>
              <a:buClr>
                <a:schemeClr val="dk1"/>
              </a:buClr>
              <a:buSzPts val="2600"/>
              <a:buChar char="•"/>
            </a:pPr>
            <a:r>
              <a:rPr lang="en-US" sz="2600"/>
              <a:t>Published 1998</a:t>
            </a:r>
            <a:endParaRPr sz="2600"/>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80" name="Shape 380"/>
        <p:cNvGrpSpPr/>
        <p:nvPr/>
      </p:nvGrpSpPr>
      <p:grpSpPr>
        <a:xfrm>
          <a:off x="0" y="0"/>
          <a:ext cx="0" cy="0"/>
          <a:chOff x="0" y="0"/>
          <a:chExt cx="0" cy="0"/>
        </a:xfrm>
      </p:grpSpPr>
      <p:graphicFrame>
        <p:nvGraphicFramePr>
          <p:cNvPr id="381" name="Google Shape;381;g8d95296d0b_0_455"/>
          <p:cNvGraphicFramePr/>
          <p:nvPr/>
        </p:nvGraphicFramePr>
        <p:xfrm>
          <a:off x="304800" y="800100"/>
          <a:ext cx="3000000" cy="3000000"/>
        </p:xfrm>
        <a:graphic>
          <a:graphicData uri="http://schemas.openxmlformats.org/drawingml/2006/table">
            <a:tbl>
              <a:tblPr bandRow="1" firstRow="1">
                <a:noFill/>
                <a:tableStyleId>{BAB7C92A-C894-4ADC-85D1-9DC569C80E87}</a:tableStyleId>
              </a:tblPr>
              <a:tblGrid>
                <a:gridCol w="4267200"/>
                <a:gridCol w="4267200"/>
              </a:tblGrid>
              <a:tr h="542925">
                <a:tc>
                  <a:txBody>
                    <a:bodyPr/>
                    <a:lstStyle/>
                    <a:p>
                      <a:pPr indent="0" lvl="0" marL="0" marR="0" rtl="0" algn="l">
                        <a:spcBef>
                          <a:spcPts val="0"/>
                        </a:spcBef>
                        <a:spcAft>
                          <a:spcPts val="0"/>
                        </a:spcAft>
                        <a:buNone/>
                      </a:pPr>
                      <a:r>
                        <a:rPr lang="en-US" sz="2100" u="none" cap="none" strike="noStrike"/>
                        <a:t>Personal</a:t>
                      </a:r>
                      <a:endParaRPr sz="2100"/>
                    </a:p>
                  </a:txBody>
                  <a:tcPr marT="34300" marB="34300" marR="91450" marL="91450"/>
                </a:tc>
                <a:tc>
                  <a:txBody>
                    <a:bodyPr/>
                    <a:lstStyle/>
                    <a:p>
                      <a:pPr indent="0" lvl="0" marL="0" marR="0" rtl="0" algn="l">
                        <a:spcBef>
                          <a:spcPts val="0"/>
                        </a:spcBef>
                        <a:spcAft>
                          <a:spcPts val="0"/>
                        </a:spcAft>
                        <a:buNone/>
                      </a:pPr>
                      <a:r>
                        <a:rPr lang="en-US" sz="2100"/>
                        <a:t>Parent/Guardian/</a:t>
                      </a:r>
                      <a:endParaRPr sz="1100"/>
                    </a:p>
                    <a:p>
                      <a:pPr indent="0" lvl="0" marL="0" marR="0" rtl="0" algn="l">
                        <a:spcBef>
                          <a:spcPts val="0"/>
                        </a:spcBef>
                        <a:spcAft>
                          <a:spcPts val="0"/>
                        </a:spcAft>
                        <a:buNone/>
                      </a:pPr>
                      <a:r>
                        <a:rPr lang="en-US" sz="2100"/>
                        <a:t>Primary Caretaker</a:t>
                      </a:r>
                      <a:endParaRPr sz="2100"/>
                    </a:p>
                  </a:txBody>
                  <a:tcPr marT="34300" marB="34300" marR="91450" marL="91450"/>
                </a:tc>
              </a:tr>
              <a:tr h="542925">
                <a:tc>
                  <a:txBody>
                    <a:bodyPr/>
                    <a:lstStyle/>
                    <a:p>
                      <a:pPr indent="0" lvl="0" marL="0" marR="0" rtl="0" algn="l">
                        <a:spcBef>
                          <a:spcPts val="0"/>
                        </a:spcBef>
                        <a:spcAft>
                          <a:spcPts val="0"/>
                        </a:spcAft>
                        <a:buNone/>
                      </a:pPr>
                      <a:r>
                        <a:rPr lang="en-US" sz="2100"/>
                        <a:t>Physical Abuse</a:t>
                      </a:r>
                      <a:endParaRPr sz="2100"/>
                    </a:p>
                  </a:txBody>
                  <a:tcPr marT="34300" marB="34300" marR="91450" marL="91450"/>
                </a:tc>
                <a:tc>
                  <a:txBody>
                    <a:bodyPr/>
                    <a:lstStyle/>
                    <a:p>
                      <a:pPr indent="0" lvl="0" marL="0" marR="0" rtl="0" algn="l">
                        <a:spcBef>
                          <a:spcPts val="0"/>
                        </a:spcBef>
                        <a:spcAft>
                          <a:spcPts val="0"/>
                        </a:spcAft>
                        <a:buNone/>
                      </a:pPr>
                      <a:r>
                        <a:rPr lang="en-US" sz="2100"/>
                        <a:t>Addiction</a:t>
                      </a:r>
                      <a:endParaRPr sz="2100"/>
                    </a:p>
                  </a:txBody>
                  <a:tcPr marT="34300" marB="34300" marR="91450" marL="91450"/>
                </a:tc>
              </a:tr>
              <a:tr h="542925">
                <a:tc>
                  <a:txBody>
                    <a:bodyPr/>
                    <a:lstStyle/>
                    <a:p>
                      <a:pPr indent="0" lvl="0" marL="0" marR="0" rtl="0" algn="l">
                        <a:spcBef>
                          <a:spcPts val="0"/>
                        </a:spcBef>
                        <a:spcAft>
                          <a:spcPts val="0"/>
                        </a:spcAft>
                        <a:buNone/>
                      </a:pPr>
                      <a:r>
                        <a:rPr lang="en-US" sz="2100"/>
                        <a:t>Verbal</a:t>
                      </a:r>
                      <a:r>
                        <a:rPr lang="en-US" sz="2100"/>
                        <a:t> or </a:t>
                      </a:r>
                      <a:r>
                        <a:rPr lang="en-US" sz="2100"/>
                        <a:t>Psychological</a:t>
                      </a:r>
                      <a:r>
                        <a:rPr lang="en-US" sz="2100"/>
                        <a:t> Abuse</a:t>
                      </a:r>
                      <a:endParaRPr sz="2100"/>
                    </a:p>
                  </a:txBody>
                  <a:tcPr marT="34300" marB="34300" marR="91450" marL="91450"/>
                </a:tc>
                <a:tc>
                  <a:txBody>
                    <a:bodyPr/>
                    <a:lstStyle/>
                    <a:p>
                      <a:pPr indent="0" lvl="0" marL="0" marR="0" rtl="0" algn="l">
                        <a:spcBef>
                          <a:spcPts val="0"/>
                        </a:spcBef>
                        <a:spcAft>
                          <a:spcPts val="0"/>
                        </a:spcAft>
                        <a:buNone/>
                      </a:pPr>
                      <a:r>
                        <a:rPr lang="en-US" sz="2100"/>
                        <a:t>Domestic Violence</a:t>
                      </a:r>
                      <a:endParaRPr sz="2100"/>
                    </a:p>
                  </a:txBody>
                  <a:tcPr marT="34300" marB="34300" marR="91450" marL="91450"/>
                </a:tc>
              </a:tr>
              <a:tr h="542925">
                <a:tc>
                  <a:txBody>
                    <a:bodyPr/>
                    <a:lstStyle/>
                    <a:p>
                      <a:pPr indent="0" lvl="0" marL="0" marR="0" rtl="0" algn="l">
                        <a:spcBef>
                          <a:spcPts val="0"/>
                        </a:spcBef>
                        <a:spcAft>
                          <a:spcPts val="0"/>
                        </a:spcAft>
                        <a:buNone/>
                      </a:pPr>
                      <a:r>
                        <a:rPr lang="en-US" sz="2100"/>
                        <a:t>Sexual Abuse</a:t>
                      </a:r>
                      <a:endParaRPr sz="2100"/>
                    </a:p>
                  </a:txBody>
                  <a:tcPr marT="34300" marB="34300" marR="91450" marL="91450"/>
                </a:tc>
                <a:tc>
                  <a:txBody>
                    <a:bodyPr/>
                    <a:lstStyle/>
                    <a:p>
                      <a:pPr indent="0" lvl="0" marL="0" marR="0" rtl="0" algn="l">
                        <a:spcBef>
                          <a:spcPts val="0"/>
                        </a:spcBef>
                        <a:spcAft>
                          <a:spcPts val="0"/>
                        </a:spcAft>
                        <a:buNone/>
                      </a:pPr>
                      <a:r>
                        <a:rPr lang="en-US" sz="2100"/>
                        <a:t>Incarceration</a:t>
                      </a:r>
                      <a:endParaRPr sz="2100"/>
                    </a:p>
                  </a:txBody>
                  <a:tcPr marT="34300" marB="34300" marR="91450" marL="91450"/>
                </a:tc>
              </a:tr>
              <a:tr h="542925">
                <a:tc>
                  <a:txBody>
                    <a:bodyPr/>
                    <a:lstStyle/>
                    <a:p>
                      <a:pPr indent="0" lvl="0" marL="0" marR="0" rtl="0" algn="l">
                        <a:spcBef>
                          <a:spcPts val="0"/>
                        </a:spcBef>
                        <a:spcAft>
                          <a:spcPts val="0"/>
                        </a:spcAft>
                        <a:buNone/>
                      </a:pPr>
                      <a:r>
                        <a:rPr lang="en-US" sz="2100"/>
                        <a:t>Physical Neglect</a:t>
                      </a:r>
                      <a:endParaRPr sz="2100"/>
                    </a:p>
                  </a:txBody>
                  <a:tcPr marT="34300" marB="34300" marR="91450" marL="91450"/>
                </a:tc>
                <a:tc>
                  <a:txBody>
                    <a:bodyPr/>
                    <a:lstStyle/>
                    <a:p>
                      <a:pPr indent="0" lvl="0" marL="0" marR="0" rtl="0" algn="l">
                        <a:spcBef>
                          <a:spcPts val="0"/>
                        </a:spcBef>
                        <a:spcAft>
                          <a:spcPts val="0"/>
                        </a:spcAft>
                        <a:buNone/>
                      </a:pPr>
                      <a:r>
                        <a:rPr lang="en-US" sz="2100"/>
                        <a:t>Mental Illness</a:t>
                      </a:r>
                      <a:endParaRPr sz="2100"/>
                    </a:p>
                  </a:txBody>
                  <a:tcPr marT="34300" marB="34300" marR="91450" marL="91450"/>
                </a:tc>
              </a:tr>
              <a:tr h="542925">
                <a:tc>
                  <a:txBody>
                    <a:bodyPr/>
                    <a:lstStyle/>
                    <a:p>
                      <a:pPr indent="0" lvl="0" marL="0" marR="0" rtl="0" algn="l">
                        <a:spcBef>
                          <a:spcPts val="0"/>
                        </a:spcBef>
                        <a:spcAft>
                          <a:spcPts val="0"/>
                        </a:spcAft>
                        <a:buNone/>
                      </a:pPr>
                      <a:r>
                        <a:rPr lang="en-US" sz="2100"/>
                        <a:t>Emotional Neglect</a:t>
                      </a:r>
                      <a:endParaRPr sz="2100"/>
                    </a:p>
                  </a:txBody>
                  <a:tcPr marT="34300" marB="34300" marR="91450" marL="91450"/>
                </a:tc>
                <a:tc>
                  <a:txBody>
                    <a:bodyPr/>
                    <a:lstStyle/>
                    <a:p>
                      <a:pPr indent="0" lvl="0" marL="0" marR="0" rtl="0" algn="l">
                        <a:spcBef>
                          <a:spcPts val="0"/>
                        </a:spcBef>
                        <a:spcAft>
                          <a:spcPts val="0"/>
                        </a:spcAft>
                        <a:buNone/>
                      </a:pPr>
                      <a:r>
                        <a:rPr lang="en-US" sz="2100"/>
                        <a:t>Absence</a:t>
                      </a:r>
                      <a:r>
                        <a:rPr lang="en-US" sz="2100"/>
                        <a:t> (divorce, death, abandoned)</a:t>
                      </a:r>
                      <a:endParaRPr sz="2100"/>
                    </a:p>
                  </a:txBody>
                  <a:tcPr marT="34300" marB="34300" marR="91450" marL="91450"/>
                </a:tc>
              </a:tr>
            </a:tbl>
          </a:graphicData>
        </a:graphic>
      </p:graphicFrame>
      <p:sp>
        <p:nvSpPr>
          <p:cNvPr id="382" name="Google Shape;382;g8d95296d0b_0_455"/>
          <p:cNvSpPr txBox="1"/>
          <p:nvPr>
            <p:ph type="title"/>
          </p:nvPr>
        </p:nvSpPr>
        <p:spPr>
          <a:xfrm>
            <a:off x="457200" y="-26854"/>
            <a:ext cx="8229600" cy="8574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AFD7"/>
              </a:buClr>
              <a:buSzPts val="4400"/>
              <a:buFont typeface="Arial"/>
              <a:buNone/>
            </a:pPr>
            <a:r>
              <a:rPr lang="en-US"/>
              <a:t>What are ACES?</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86" name="Shape 386"/>
        <p:cNvGrpSpPr/>
        <p:nvPr/>
      </p:nvGrpSpPr>
      <p:grpSpPr>
        <a:xfrm>
          <a:off x="0" y="0"/>
          <a:ext cx="0" cy="0"/>
          <a:chOff x="0" y="0"/>
          <a:chExt cx="0" cy="0"/>
        </a:xfrm>
      </p:grpSpPr>
      <p:sp>
        <p:nvSpPr>
          <p:cNvPr id="387" name="Google Shape;387;g8d95296d0b_0_460"/>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AFD7"/>
              </a:buClr>
              <a:buSzPts val="4400"/>
              <a:buFont typeface="Arial"/>
              <a:buNone/>
            </a:pPr>
            <a:r>
              <a:t/>
            </a:r>
            <a:endParaRPr/>
          </a:p>
        </p:txBody>
      </p:sp>
      <p:pic>
        <p:nvPicPr>
          <p:cNvPr id="388" name="Google Shape;388;g8d95296d0b_0_460"/>
          <p:cNvPicPr preferRelativeResize="0"/>
          <p:nvPr>
            <p:ph idx="1" type="body"/>
          </p:nvPr>
        </p:nvPicPr>
        <p:blipFill rotWithShape="1">
          <a:blip r:embed="rId3">
            <a:alphaModFix/>
          </a:blip>
          <a:srcRect b="0" l="0" r="0" t="0"/>
          <a:stretch/>
        </p:blipFill>
        <p:spPr>
          <a:xfrm>
            <a:off x="0" y="205978"/>
            <a:ext cx="9144000" cy="436620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92" name="Shape 392"/>
        <p:cNvGrpSpPr/>
        <p:nvPr/>
      </p:nvGrpSpPr>
      <p:grpSpPr>
        <a:xfrm>
          <a:off x="0" y="0"/>
          <a:ext cx="0" cy="0"/>
          <a:chOff x="0" y="0"/>
          <a:chExt cx="0" cy="0"/>
        </a:xfrm>
      </p:grpSpPr>
      <p:sp>
        <p:nvSpPr>
          <p:cNvPr id="393" name="Google Shape;393;g8d95296d0b_0_465"/>
          <p:cNvSpPr txBox="1"/>
          <p:nvPr/>
        </p:nvSpPr>
        <p:spPr>
          <a:xfrm>
            <a:off x="762000" y="811805"/>
            <a:ext cx="7924800" cy="36009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a:solidFill>
                  <a:schemeClr val="dk1"/>
                </a:solidFill>
                <a:latin typeface="Arial"/>
                <a:ea typeface="Arial"/>
                <a:cs typeface="Arial"/>
                <a:sym typeface="Arial"/>
              </a:rPr>
              <a:t>While you were growing up, during your first 18 years of life:</a:t>
            </a:r>
            <a:endParaRPr>
              <a:solidFill>
                <a:schemeClr val="dk1"/>
              </a:solidFill>
              <a:latin typeface="Arial"/>
              <a:ea typeface="Arial"/>
              <a:cs typeface="Arial"/>
              <a:sym typeface="Arial"/>
            </a:endParaRPr>
          </a:p>
          <a:p>
            <a:pPr indent="0" lvl="0" marL="0" marR="0" rtl="0" algn="l">
              <a:spcBef>
                <a:spcPts val="0"/>
              </a:spcBef>
              <a:spcAft>
                <a:spcPts val="0"/>
              </a:spcAft>
              <a:buNone/>
            </a:pPr>
            <a:r>
              <a:rPr b="1" lang="en-US">
                <a:solidFill>
                  <a:schemeClr val="dk1"/>
                </a:solidFill>
                <a:latin typeface="Arial"/>
                <a:ea typeface="Arial"/>
                <a:cs typeface="Arial"/>
                <a:sym typeface="Arial"/>
              </a:rPr>
              <a:t> </a:t>
            </a:r>
            <a:endParaRPr>
              <a:solidFill>
                <a:schemeClr val="dk1"/>
              </a:solidFill>
              <a:latin typeface="Arial"/>
              <a:ea typeface="Arial"/>
              <a:cs typeface="Arial"/>
              <a:sym typeface="Arial"/>
            </a:endParaRPr>
          </a:p>
          <a:p>
            <a:pPr indent="0" lvl="0" marL="0" marR="0" rtl="0" algn="l">
              <a:spcBef>
                <a:spcPts val="0"/>
              </a:spcBef>
              <a:spcAft>
                <a:spcPts val="0"/>
              </a:spcAft>
              <a:buNone/>
            </a:pPr>
            <a:r>
              <a:rPr b="1" lang="en-US">
                <a:solidFill>
                  <a:schemeClr val="dk1"/>
                </a:solidFill>
                <a:latin typeface="Arial"/>
                <a:ea typeface="Arial"/>
                <a:cs typeface="Arial"/>
                <a:sym typeface="Arial"/>
              </a:rPr>
              <a:t> </a:t>
            </a:r>
            <a:endParaRPr>
              <a:solidFill>
                <a:schemeClr val="dk1"/>
              </a:solidFill>
              <a:latin typeface="Arial"/>
              <a:ea typeface="Arial"/>
              <a:cs typeface="Arial"/>
              <a:sym typeface="Arial"/>
            </a:endParaRPr>
          </a:p>
          <a:p>
            <a:pPr indent="0" lvl="0" marL="0" marR="0" rtl="0" algn="l">
              <a:spcBef>
                <a:spcPts val="0"/>
              </a:spcBef>
              <a:spcAft>
                <a:spcPts val="0"/>
              </a:spcAft>
              <a:buNone/>
            </a:pPr>
            <a:r>
              <a:rPr lang="en-US">
                <a:solidFill>
                  <a:schemeClr val="dk1"/>
                </a:solidFill>
                <a:latin typeface="Arial"/>
                <a:ea typeface="Arial"/>
                <a:cs typeface="Arial"/>
                <a:sym typeface="Arial"/>
              </a:rPr>
              <a:t>Did a parent or other adult in the household often or very often… swear at you, insult you, put you down, or humiliate you? Or act in a way that made you afraid that you might be physically hurt?	If yes, enter 1:  </a:t>
            </a:r>
            <a:r>
              <a:rPr lang="en-US" u="sng">
                <a:solidFill>
                  <a:schemeClr val="dk1"/>
                </a:solidFill>
                <a:latin typeface="Arial"/>
                <a:ea typeface="Arial"/>
                <a:cs typeface="Arial"/>
                <a:sym typeface="Arial"/>
              </a:rPr>
              <a:t>		</a:t>
            </a:r>
            <a:endParaRPr>
              <a:solidFill>
                <a:schemeClr val="dk1"/>
              </a:solidFill>
              <a:latin typeface="Arial"/>
              <a:ea typeface="Arial"/>
              <a:cs typeface="Arial"/>
              <a:sym typeface="Arial"/>
            </a:endParaRPr>
          </a:p>
          <a:p>
            <a:pPr indent="0" lvl="0" marL="0" marR="0" rtl="0" algn="l">
              <a:spcBef>
                <a:spcPts val="0"/>
              </a:spcBef>
              <a:spcAft>
                <a:spcPts val="0"/>
              </a:spcAft>
              <a:buNone/>
            </a:pPr>
            <a:r>
              <a:rPr lang="en-US">
                <a:solidFill>
                  <a:schemeClr val="dk1"/>
                </a:solidFill>
                <a:latin typeface="Arial"/>
                <a:ea typeface="Arial"/>
                <a:cs typeface="Arial"/>
                <a:sym typeface="Arial"/>
              </a:rPr>
              <a:t> </a:t>
            </a:r>
            <a:endParaRPr>
              <a:solidFill>
                <a:schemeClr val="dk1"/>
              </a:solidFill>
              <a:latin typeface="Arial"/>
              <a:ea typeface="Arial"/>
              <a:cs typeface="Arial"/>
              <a:sym typeface="Arial"/>
            </a:endParaRPr>
          </a:p>
          <a:p>
            <a:pPr indent="0" lvl="0" marL="0" marR="0" rtl="0" algn="l">
              <a:spcBef>
                <a:spcPts val="0"/>
              </a:spcBef>
              <a:spcAft>
                <a:spcPts val="0"/>
              </a:spcAft>
              <a:buNone/>
            </a:pPr>
            <a:r>
              <a:t/>
            </a:r>
            <a:endParaRPr>
              <a:solidFill>
                <a:schemeClr val="dk1"/>
              </a:solidFill>
              <a:latin typeface="Arial"/>
              <a:ea typeface="Arial"/>
              <a:cs typeface="Arial"/>
              <a:sym typeface="Arial"/>
            </a:endParaRPr>
          </a:p>
          <a:p>
            <a:pPr indent="0" lvl="0" marL="0" marR="0" rtl="0" algn="l">
              <a:spcBef>
                <a:spcPts val="0"/>
              </a:spcBef>
              <a:spcAft>
                <a:spcPts val="0"/>
              </a:spcAft>
              <a:buNone/>
            </a:pPr>
            <a:r>
              <a:rPr lang="en-US">
                <a:solidFill>
                  <a:schemeClr val="dk1"/>
                </a:solidFill>
                <a:latin typeface="Arial"/>
                <a:ea typeface="Arial"/>
                <a:cs typeface="Arial"/>
                <a:sym typeface="Arial"/>
              </a:rPr>
              <a:t>Did a parent or other adult in the household often or very often... push, grab, slap or throw something at you?  Or ever hit you so hard that you had marks or were injured?				If yes, enter 1:  </a:t>
            </a:r>
            <a:r>
              <a:rPr lang="en-US" u="sng">
                <a:solidFill>
                  <a:schemeClr val="dk1"/>
                </a:solidFill>
                <a:latin typeface="Arial"/>
                <a:ea typeface="Arial"/>
                <a:cs typeface="Arial"/>
                <a:sym typeface="Arial"/>
              </a:rPr>
              <a:t>		</a:t>
            </a:r>
            <a:endParaRPr>
              <a:solidFill>
                <a:schemeClr val="dk1"/>
              </a:solidFill>
              <a:latin typeface="Arial"/>
              <a:ea typeface="Arial"/>
              <a:cs typeface="Arial"/>
              <a:sym typeface="Arial"/>
            </a:endParaRPr>
          </a:p>
          <a:p>
            <a:pPr indent="0" lvl="0" marL="0" marR="0" rtl="0" algn="l">
              <a:spcBef>
                <a:spcPts val="0"/>
              </a:spcBef>
              <a:spcAft>
                <a:spcPts val="0"/>
              </a:spcAft>
              <a:buNone/>
            </a:pPr>
            <a:r>
              <a:rPr lang="en-US">
                <a:solidFill>
                  <a:schemeClr val="dk1"/>
                </a:solidFill>
                <a:latin typeface="Arial"/>
                <a:ea typeface="Arial"/>
                <a:cs typeface="Arial"/>
                <a:sym typeface="Arial"/>
              </a:rPr>
              <a:t> </a:t>
            </a:r>
            <a:endParaRPr>
              <a:solidFill>
                <a:schemeClr val="dk1"/>
              </a:solidFill>
              <a:latin typeface="Arial"/>
              <a:ea typeface="Arial"/>
              <a:cs typeface="Arial"/>
              <a:sym typeface="Arial"/>
            </a:endParaRPr>
          </a:p>
          <a:p>
            <a:pPr indent="0" lvl="0" marL="0" marR="0" rtl="0" algn="l">
              <a:spcBef>
                <a:spcPts val="0"/>
              </a:spcBef>
              <a:spcAft>
                <a:spcPts val="0"/>
              </a:spcAft>
              <a:buNone/>
            </a:pPr>
            <a:r>
              <a:t/>
            </a:r>
            <a:endParaRPr>
              <a:solidFill>
                <a:schemeClr val="dk1"/>
              </a:solidFill>
              <a:latin typeface="Arial"/>
              <a:ea typeface="Arial"/>
              <a:cs typeface="Arial"/>
              <a:sym typeface="Arial"/>
            </a:endParaRPr>
          </a:p>
          <a:p>
            <a:pPr indent="0" lvl="0" marL="0" marR="0" rtl="0" algn="l">
              <a:spcBef>
                <a:spcPts val="0"/>
              </a:spcBef>
              <a:spcAft>
                <a:spcPts val="0"/>
              </a:spcAft>
              <a:buNone/>
            </a:pPr>
            <a:r>
              <a:rPr lang="en-US">
                <a:solidFill>
                  <a:schemeClr val="dk1"/>
                </a:solidFill>
                <a:latin typeface="Arial"/>
                <a:ea typeface="Arial"/>
                <a:cs typeface="Arial"/>
                <a:sym typeface="Arial"/>
              </a:rPr>
              <a:t>Did an adult or person at least 5 years older than you ever… touch or fondle you or have you touch their body in a sexual way?  Or attempt or actually have oral, anal or vaginal intercourse with you?If yes, enter 1:  </a:t>
            </a:r>
            <a:r>
              <a:rPr lang="en-US" u="sng">
                <a:solidFill>
                  <a:schemeClr val="dk1"/>
                </a:solidFill>
                <a:latin typeface="Arial"/>
                <a:ea typeface="Arial"/>
                <a:cs typeface="Arial"/>
                <a:sym typeface="Arial"/>
              </a:rPr>
              <a:t>		</a:t>
            </a:r>
            <a:endParaRPr>
              <a:solidFill>
                <a:schemeClr val="dk1"/>
              </a:solidFill>
              <a:latin typeface="Arial"/>
              <a:ea typeface="Arial"/>
              <a:cs typeface="Arial"/>
              <a:sym typeface="Arial"/>
            </a:endParaRPr>
          </a:p>
          <a:p>
            <a:pPr indent="0" lvl="0" marL="0" marR="0" rtl="0" algn="l">
              <a:spcBef>
                <a:spcPts val="0"/>
              </a:spcBef>
              <a:spcAft>
                <a:spcPts val="0"/>
              </a:spcAft>
              <a:buNone/>
            </a:pPr>
            <a:r>
              <a:rPr lang="en-US">
                <a:solidFill>
                  <a:schemeClr val="dk1"/>
                </a:solidFill>
                <a:latin typeface="Arial"/>
                <a:ea typeface="Arial"/>
                <a:cs typeface="Arial"/>
                <a:sym typeface="Arial"/>
              </a:rPr>
              <a:t> </a:t>
            </a:r>
            <a:endParaRPr sz="1000"/>
          </a:p>
        </p:txBody>
      </p:sp>
      <p:sp>
        <p:nvSpPr>
          <p:cNvPr id="394" name="Google Shape;394;g8d95296d0b_0_465"/>
          <p:cNvSpPr txBox="1"/>
          <p:nvPr/>
        </p:nvSpPr>
        <p:spPr>
          <a:xfrm>
            <a:off x="457200" y="114300"/>
            <a:ext cx="8229600" cy="8574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Clr>
                <a:srgbClr val="00AFD7"/>
              </a:buClr>
              <a:buSzPts val="4400"/>
              <a:buFont typeface="Arial"/>
              <a:buNone/>
            </a:pPr>
            <a:r>
              <a:rPr lang="en-US" sz="4400">
                <a:solidFill>
                  <a:srgbClr val="00AFD7"/>
                </a:solidFill>
                <a:latin typeface="Arial"/>
                <a:ea typeface="Arial"/>
                <a:cs typeface="Arial"/>
                <a:sym typeface="Arial"/>
              </a:rPr>
              <a:t> ACES Scoring</a:t>
            </a:r>
            <a:endParaRPr sz="4400">
              <a:solidFill>
                <a:srgbClr val="00AFD7"/>
              </a:solidFill>
              <a:latin typeface="Arial"/>
              <a:ea typeface="Arial"/>
              <a:cs typeface="Arial"/>
              <a:sym typeface="Arial"/>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98" name="Shape 398"/>
        <p:cNvGrpSpPr/>
        <p:nvPr/>
      </p:nvGrpSpPr>
      <p:grpSpPr>
        <a:xfrm>
          <a:off x="0" y="0"/>
          <a:ext cx="0" cy="0"/>
          <a:chOff x="0" y="0"/>
          <a:chExt cx="0" cy="0"/>
        </a:xfrm>
      </p:grpSpPr>
      <p:sp>
        <p:nvSpPr>
          <p:cNvPr id="399" name="Google Shape;399;g8d95296d0b_0_480"/>
          <p:cNvSpPr txBox="1"/>
          <p:nvPr/>
        </p:nvSpPr>
        <p:spPr>
          <a:xfrm>
            <a:off x="685800" y="857250"/>
            <a:ext cx="7924800" cy="3808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a:solidFill>
                  <a:schemeClr val="dk1"/>
                </a:solidFill>
                <a:latin typeface="Arial"/>
                <a:ea typeface="Arial"/>
                <a:cs typeface="Arial"/>
                <a:sym typeface="Arial"/>
              </a:rPr>
              <a:t>Participants were also asked about their life experiences as adults, and the study found an association between childhood adverse experiences and later problems with social functioning, physical health, and mental health.  Those with more adverse childhood experiences reported more problems, including:</a:t>
            </a:r>
            <a:endParaRPr sz="1000"/>
          </a:p>
          <a:p>
            <a:pPr indent="0" lvl="0" marL="0" marR="0" rtl="0" algn="l">
              <a:spcBef>
                <a:spcPts val="0"/>
              </a:spcBef>
              <a:spcAft>
                <a:spcPts val="0"/>
              </a:spcAft>
              <a:buNone/>
            </a:pPr>
            <a:r>
              <a:rPr b="1" lang="en-US">
                <a:solidFill>
                  <a:schemeClr val="dk1"/>
                </a:solidFill>
                <a:latin typeface="Arial"/>
                <a:ea typeface="Arial"/>
                <a:cs typeface="Arial"/>
                <a:sym typeface="Arial"/>
              </a:rPr>
              <a:t> </a:t>
            </a:r>
            <a:endParaRPr>
              <a:solidFill>
                <a:schemeClr val="dk1"/>
              </a:solidFill>
              <a:latin typeface="Arial"/>
              <a:ea typeface="Arial"/>
              <a:cs typeface="Arial"/>
              <a:sym typeface="Arial"/>
            </a:endParaRPr>
          </a:p>
          <a:p>
            <a:pPr indent="0" lvl="0" marL="0" marR="0" rtl="0" algn="l">
              <a:spcBef>
                <a:spcPts val="0"/>
              </a:spcBef>
              <a:spcAft>
                <a:spcPts val="0"/>
              </a:spcAft>
              <a:buNone/>
            </a:pPr>
            <a:r>
              <a:rPr b="1" lang="en-US">
                <a:solidFill>
                  <a:schemeClr val="dk1"/>
                </a:solidFill>
                <a:latin typeface="Arial"/>
                <a:ea typeface="Arial"/>
                <a:cs typeface="Arial"/>
                <a:sym typeface="Arial"/>
              </a:rPr>
              <a:t>Cigarette smoking 			Alcoholism</a:t>
            </a:r>
            <a:endParaRPr>
              <a:solidFill>
                <a:schemeClr val="dk1"/>
              </a:solidFill>
              <a:latin typeface="Arial"/>
              <a:ea typeface="Arial"/>
              <a:cs typeface="Arial"/>
              <a:sym typeface="Arial"/>
            </a:endParaRPr>
          </a:p>
          <a:p>
            <a:pPr indent="0" lvl="0" marL="0" marR="0" rtl="0" algn="l">
              <a:spcBef>
                <a:spcPts val="0"/>
              </a:spcBef>
              <a:spcAft>
                <a:spcPts val="0"/>
              </a:spcAft>
              <a:buNone/>
            </a:pPr>
            <a:r>
              <a:rPr b="1" lang="en-US">
                <a:solidFill>
                  <a:schemeClr val="dk1"/>
                </a:solidFill>
                <a:latin typeface="Arial"/>
                <a:ea typeface="Arial"/>
                <a:cs typeface="Arial"/>
                <a:sym typeface="Arial"/>
              </a:rPr>
              <a:t> </a:t>
            </a:r>
            <a:endParaRPr>
              <a:solidFill>
                <a:schemeClr val="dk1"/>
              </a:solidFill>
              <a:latin typeface="Arial"/>
              <a:ea typeface="Arial"/>
              <a:cs typeface="Arial"/>
              <a:sym typeface="Arial"/>
            </a:endParaRPr>
          </a:p>
          <a:p>
            <a:pPr indent="0" lvl="0" marL="0" marR="0" rtl="0" algn="l">
              <a:spcBef>
                <a:spcPts val="0"/>
              </a:spcBef>
              <a:spcAft>
                <a:spcPts val="0"/>
              </a:spcAft>
              <a:buNone/>
            </a:pPr>
            <a:r>
              <a:rPr b="1" lang="en-US">
                <a:solidFill>
                  <a:schemeClr val="dk1"/>
                </a:solidFill>
                <a:latin typeface="Arial"/>
                <a:ea typeface="Arial"/>
                <a:cs typeface="Arial"/>
                <a:sym typeface="Arial"/>
              </a:rPr>
              <a:t>IV Drug Use				Chronic Depression</a:t>
            </a:r>
            <a:endParaRPr>
              <a:solidFill>
                <a:schemeClr val="dk1"/>
              </a:solidFill>
              <a:latin typeface="Arial"/>
              <a:ea typeface="Arial"/>
              <a:cs typeface="Arial"/>
              <a:sym typeface="Arial"/>
            </a:endParaRPr>
          </a:p>
          <a:p>
            <a:pPr indent="0" lvl="0" marL="0" marR="0" rtl="0" algn="l">
              <a:spcBef>
                <a:spcPts val="0"/>
              </a:spcBef>
              <a:spcAft>
                <a:spcPts val="0"/>
              </a:spcAft>
              <a:buNone/>
            </a:pPr>
            <a:r>
              <a:rPr b="1" lang="en-US">
                <a:solidFill>
                  <a:schemeClr val="dk1"/>
                </a:solidFill>
                <a:latin typeface="Arial"/>
                <a:ea typeface="Arial"/>
                <a:cs typeface="Arial"/>
                <a:sym typeface="Arial"/>
              </a:rPr>
              <a:t> </a:t>
            </a:r>
            <a:endParaRPr>
              <a:solidFill>
                <a:schemeClr val="dk1"/>
              </a:solidFill>
              <a:latin typeface="Arial"/>
              <a:ea typeface="Arial"/>
              <a:cs typeface="Arial"/>
              <a:sym typeface="Arial"/>
            </a:endParaRPr>
          </a:p>
          <a:p>
            <a:pPr indent="0" lvl="0" marL="0" marR="0" rtl="0" algn="l">
              <a:spcBef>
                <a:spcPts val="0"/>
              </a:spcBef>
              <a:spcAft>
                <a:spcPts val="0"/>
              </a:spcAft>
              <a:buNone/>
            </a:pPr>
            <a:r>
              <a:rPr b="1" lang="en-US">
                <a:solidFill>
                  <a:schemeClr val="dk1"/>
                </a:solidFill>
                <a:latin typeface="Arial"/>
                <a:ea typeface="Arial"/>
                <a:cs typeface="Arial"/>
                <a:sym typeface="Arial"/>
              </a:rPr>
              <a:t>Attempted Suicide			Teen Pregnancy</a:t>
            </a:r>
            <a:endParaRPr>
              <a:solidFill>
                <a:schemeClr val="dk1"/>
              </a:solidFill>
              <a:latin typeface="Arial"/>
              <a:ea typeface="Arial"/>
              <a:cs typeface="Arial"/>
              <a:sym typeface="Arial"/>
            </a:endParaRPr>
          </a:p>
          <a:p>
            <a:pPr indent="0" lvl="0" marL="0" marR="0" rtl="0" algn="l">
              <a:spcBef>
                <a:spcPts val="0"/>
              </a:spcBef>
              <a:spcAft>
                <a:spcPts val="0"/>
              </a:spcAft>
              <a:buNone/>
            </a:pPr>
            <a:r>
              <a:rPr b="1" lang="en-US">
                <a:solidFill>
                  <a:schemeClr val="dk1"/>
                </a:solidFill>
                <a:latin typeface="Arial"/>
                <a:ea typeface="Arial"/>
                <a:cs typeface="Arial"/>
                <a:sym typeface="Arial"/>
              </a:rPr>
              <a:t> </a:t>
            </a:r>
            <a:endParaRPr>
              <a:solidFill>
                <a:schemeClr val="dk1"/>
              </a:solidFill>
              <a:latin typeface="Arial"/>
              <a:ea typeface="Arial"/>
              <a:cs typeface="Arial"/>
              <a:sym typeface="Arial"/>
            </a:endParaRPr>
          </a:p>
          <a:p>
            <a:pPr indent="0" lvl="0" marL="0" marR="0" rtl="0" algn="l">
              <a:spcBef>
                <a:spcPts val="0"/>
              </a:spcBef>
              <a:spcAft>
                <a:spcPts val="0"/>
              </a:spcAft>
              <a:buNone/>
            </a:pPr>
            <a:r>
              <a:rPr b="1" lang="en-US">
                <a:solidFill>
                  <a:schemeClr val="dk1"/>
                </a:solidFill>
                <a:latin typeface="Arial"/>
                <a:ea typeface="Arial"/>
                <a:cs typeface="Arial"/>
                <a:sym typeface="Arial"/>
              </a:rPr>
              <a:t>Having had more than 50 sexual partners</a:t>
            </a:r>
            <a:r>
              <a:rPr lang="en-US">
                <a:solidFill>
                  <a:schemeClr val="dk1"/>
                </a:solidFill>
                <a:latin typeface="Arial"/>
                <a:ea typeface="Arial"/>
                <a:cs typeface="Arial"/>
                <a:sym typeface="Arial"/>
              </a:rPr>
              <a:t>	</a:t>
            </a:r>
            <a:r>
              <a:rPr b="1" lang="en-US">
                <a:solidFill>
                  <a:schemeClr val="dk1"/>
                </a:solidFill>
                <a:latin typeface="Arial"/>
                <a:ea typeface="Arial"/>
                <a:cs typeface="Arial"/>
                <a:sym typeface="Arial"/>
              </a:rPr>
              <a:t>STDs</a:t>
            </a:r>
            <a:endParaRPr>
              <a:solidFill>
                <a:schemeClr val="dk1"/>
              </a:solidFill>
              <a:latin typeface="Arial"/>
              <a:ea typeface="Arial"/>
              <a:cs typeface="Arial"/>
              <a:sym typeface="Arial"/>
            </a:endParaRPr>
          </a:p>
          <a:p>
            <a:pPr indent="0" lvl="0" marL="0" marR="0" rtl="0" algn="l">
              <a:spcBef>
                <a:spcPts val="0"/>
              </a:spcBef>
              <a:spcAft>
                <a:spcPts val="0"/>
              </a:spcAft>
              <a:buNone/>
            </a:pPr>
            <a:r>
              <a:rPr b="1" lang="en-US">
                <a:solidFill>
                  <a:schemeClr val="dk1"/>
                </a:solidFill>
                <a:latin typeface="Arial"/>
                <a:ea typeface="Arial"/>
                <a:cs typeface="Arial"/>
                <a:sym typeface="Arial"/>
              </a:rPr>
              <a:t> </a:t>
            </a:r>
            <a:endParaRPr>
              <a:solidFill>
                <a:schemeClr val="dk1"/>
              </a:solidFill>
              <a:latin typeface="Arial"/>
              <a:ea typeface="Arial"/>
              <a:cs typeface="Arial"/>
              <a:sym typeface="Arial"/>
            </a:endParaRPr>
          </a:p>
          <a:p>
            <a:pPr indent="0" lvl="0" marL="0" marR="0" rtl="0" algn="l">
              <a:spcBef>
                <a:spcPts val="0"/>
              </a:spcBef>
              <a:spcAft>
                <a:spcPts val="0"/>
              </a:spcAft>
              <a:buNone/>
            </a:pPr>
            <a:r>
              <a:rPr b="1" lang="en-US">
                <a:solidFill>
                  <a:schemeClr val="dk1"/>
                </a:solidFill>
                <a:latin typeface="Arial"/>
                <a:ea typeface="Arial"/>
                <a:cs typeface="Arial"/>
                <a:sym typeface="Arial"/>
              </a:rPr>
              <a:t>Being Raped				Experiencing Hallucinations</a:t>
            </a:r>
            <a:endParaRPr>
              <a:solidFill>
                <a:schemeClr val="dk1"/>
              </a:solidFill>
              <a:latin typeface="Arial"/>
              <a:ea typeface="Arial"/>
              <a:cs typeface="Arial"/>
              <a:sym typeface="Arial"/>
            </a:endParaRPr>
          </a:p>
          <a:p>
            <a:pPr indent="0" lvl="0" marL="0" marR="0" rtl="0" algn="l">
              <a:spcBef>
                <a:spcPts val="0"/>
              </a:spcBef>
              <a:spcAft>
                <a:spcPts val="0"/>
              </a:spcAft>
              <a:buNone/>
            </a:pPr>
            <a:r>
              <a:rPr b="1" lang="en-US">
                <a:solidFill>
                  <a:schemeClr val="dk1"/>
                </a:solidFill>
                <a:latin typeface="Arial"/>
                <a:ea typeface="Arial"/>
                <a:cs typeface="Arial"/>
                <a:sym typeface="Arial"/>
              </a:rPr>
              <a:t> </a:t>
            </a:r>
            <a:endParaRPr>
              <a:solidFill>
                <a:schemeClr val="dk1"/>
              </a:solidFill>
              <a:latin typeface="Arial"/>
              <a:ea typeface="Arial"/>
              <a:cs typeface="Arial"/>
              <a:sym typeface="Arial"/>
            </a:endParaRPr>
          </a:p>
          <a:p>
            <a:pPr indent="0" lvl="0" marL="0" marR="0" rtl="0" algn="l">
              <a:spcBef>
                <a:spcPts val="0"/>
              </a:spcBef>
              <a:spcAft>
                <a:spcPts val="0"/>
              </a:spcAft>
              <a:buNone/>
            </a:pPr>
            <a:r>
              <a:rPr b="1" lang="en-US">
                <a:solidFill>
                  <a:schemeClr val="dk1"/>
                </a:solidFill>
                <a:latin typeface="Arial"/>
                <a:ea typeface="Arial"/>
                <a:cs typeface="Arial"/>
                <a:sym typeface="Arial"/>
              </a:rPr>
              <a:t>Serious Job Problems			Premature Mortality</a:t>
            </a:r>
            <a:endParaRPr>
              <a:solidFill>
                <a:schemeClr val="dk1"/>
              </a:solidFill>
              <a:latin typeface="Arial"/>
              <a:ea typeface="Arial"/>
              <a:cs typeface="Arial"/>
              <a:sym typeface="Arial"/>
            </a:endParaRPr>
          </a:p>
          <a:p>
            <a:pPr indent="0" lvl="0" marL="0" marR="0" rtl="0" algn="l">
              <a:spcBef>
                <a:spcPts val="0"/>
              </a:spcBef>
              <a:spcAft>
                <a:spcPts val="0"/>
              </a:spcAft>
              <a:buNone/>
            </a:pPr>
            <a:r>
              <a:t/>
            </a:r>
            <a:endParaRPr>
              <a:solidFill>
                <a:schemeClr val="dk1"/>
              </a:solidFill>
              <a:latin typeface="Arial"/>
              <a:ea typeface="Arial"/>
              <a:cs typeface="Arial"/>
              <a:sym typeface="Arial"/>
            </a:endParaRPr>
          </a:p>
        </p:txBody>
      </p:sp>
      <p:sp>
        <p:nvSpPr>
          <p:cNvPr id="400" name="Google Shape;400;g8d95296d0b_0_480"/>
          <p:cNvSpPr txBox="1"/>
          <p:nvPr/>
        </p:nvSpPr>
        <p:spPr>
          <a:xfrm>
            <a:off x="457200" y="114300"/>
            <a:ext cx="8229600" cy="8574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Clr>
                <a:srgbClr val="00AFD7"/>
              </a:buClr>
              <a:buSzPts val="4400"/>
              <a:buFont typeface="Arial"/>
              <a:buNone/>
            </a:pPr>
            <a:r>
              <a:rPr lang="en-US" sz="4100">
                <a:solidFill>
                  <a:srgbClr val="00AFD7"/>
                </a:solidFill>
                <a:latin typeface="Arial"/>
                <a:ea typeface="Arial"/>
                <a:cs typeface="Arial"/>
                <a:sym typeface="Arial"/>
              </a:rPr>
              <a:t> ACES’ Lifetime Effects</a:t>
            </a:r>
            <a:endParaRPr sz="4100">
              <a:solidFill>
                <a:srgbClr val="00AFD7"/>
              </a:solidFill>
              <a:latin typeface="Arial"/>
              <a:ea typeface="Arial"/>
              <a:cs typeface="Arial"/>
              <a:sym typeface="Arial"/>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04" name="Shape 404"/>
        <p:cNvGrpSpPr/>
        <p:nvPr/>
      </p:nvGrpSpPr>
      <p:grpSpPr>
        <a:xfrm>
          <a:off x="0" y="0"/>
          <a:ext cx="0" cy="0"/>
          <a:chOff x="0" y="0"/>
          <a:chExt cx="0" cy="0"/>
        </a:xfrm>
      </p:grpSpPr>
      <p:sp>
        <p:nvSpPr>
          <p:cNvPr id="405" name="Google Shape;405;g8d95296d0b_0_485"/>
          <p:cNvSpPr txBox="1"/>
          <p:nvPr>
            <p:ph type="title"/>
          </p:nvPr>
        </p:nvSpPr>
        <p:spPr>
          <a:xfrm>
            <a:off x="457200" y="205978"/>
            <a:ext cx="8229600" cy="798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AFD7"/>
              </a:buClr>
              <a:buSzPts val="3960"/>
              <a:buFont typeface="Arial"/>
              <a:buNone/>
            </a:pPr>
            <a:r>
              <a:t/>
            </a:r>
            <a:endParaRPr sz="3959"/>
          </a:p>
        </p:txBody>
      </p:sp>
      <p:pic>
        <p:nvPicPr>
          <p:cNvPr id="406" name="Google Shape;406;g8d95296d0b_0_485"/>
          <p:cNvPicPr preferRelativeResize="0"/>
          <p:nvPr>
            <p:ph idx="1" type="body"/>
          </p:nvPr>
        </p:nvPicPr>
        <p:blipFill rotWithShape="1">
          <a:blip r:embed="rId3">
            <a:alphaModFix/>
          </a:blip>
          <a:srcRect b="0" l="0" r="0" t="0"/>
          <a:stretch/>
        </p:blipFill>
        <p:spPr>
          <a:xfrm>
            <a:off x="457200" y="0"/>
            <a:ext cx="8229600" cy="4572000"/>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10" name="Shape 410"/>
        <p:cNvGrpSpPr/>
        <p:nvPr/>
      </p:nvGrpSpPr>
      <p:grpSpPr>
        <a:xfrm>
          <a:off x="0" y="0"/>
          <a:ext cx="0" cy="0"/>
          <a:chOff x="0" y="0"/>
          <a:chExt cx="0" cy="0"/>
        </a:xfrm>
      </p:grpSpPr>
      <p:sp>
        <p:nvSpPr>
          <p:cNvPr id="411" name="Google Shape;411;g8d95296d0b_0_490"/>
          <p:cNvSpPr txBox="1"/>
          <p:nvPr>
            <p:ph type="title"/>
          </p:nvPr>
        </p:nvSpPr>
        <p:spPr>
          <a:xfrm>
            <a:off x="266699" y="114300"/>
            <a:ext cx="8839200" cy="8574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AFD7"/>
              </a:buClr>
              <a:buSzPts val="3959"/>
              <a:buFont typeface="Arial"/>
              <a:buNone/>
            </a:pPr>
            <a:r>
              <a:rPr lang="en-US" sz="3959"/>
              <a:t>Adolescent Symptoms of Trauma: Pain Based Behavior</a:t>
            </a:r>
            <a:endParaRPr sz="3959"/>
          </a:p>
        </p:txBody>
      </p:sp>
      <p:pic>
        <p:nvPicPr>
          <p:cNvPr descr="미도리의 온라인 브랜딩 :: 소셜미디어 시대의 위기관리에 대한 명쾌한 해답" id="412" name="Google Shape;412;g8d95296d0b_0_490"/>
          <p:cNvPicPr preferRelativeResize="0"/>
          <p:nvPr>
            <p:ph idx="1" type="body"/>
          </p:nvPr>
        </p:nvPicPr>
        <p:blipFill rotWithShape="1">
          <a:blip r:embed="rId3">
            <a:alphaModFix/>
          </a:blip>
          <a:srcRect b="0" l="0" r="0" t="0"/>
          <a:stretch/>
        </p:blipFill>
        <p:spPr>
          <a:xfrm>
            <a:off x="1219200" y="1065552"/>
            <a:ext cx="6934200" cy="3463500"/>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16" name="Shape 416"/>
        <p:cNvGrpSpPr/>
        <p:nvPr/>
      </p:nvGrpSpPr>
      <p:grpSpPr>
        <a:xfrm>
          <a:off x="0" y="0"/>
          <a:ext cx="0" cy="0"/>
          <a:chOff x="0" y="0"/>
          <a:chExt cx="0" cy="0"/>
        </a:xfrm>
      </p:grpSpPr>
      <p:sp>
        <p:nvSpPr>
          <p:cNvPr id="417" name="Google Shape;417;g8d95296d0b_0_495"/>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AFD7"/>
              </a:buClr>
              <a:buSzPts val="4400"/>
              <a:buFont typeface="Arial"/>
              <a:buNone/>
            </a:pPr>
            <a:r>
              <a:rPr lang="en-US"/>
              <a:t>Types of Trauma</a:t>
            </a:r>
            <a:endParaRPr/>
          </a:p>
        </p:txBody>
      </p:sp>
      <p:pic>
        <p:nvPicPr>
          <p:cNvPr descr="The Near-Hermit Chronicles: Some stupid jokes." id="418" name="Google Shape;418;g8d95296d0b_0_495"/>
          <p:cNvPicPr preferRelativeResize="0"/>
          <p:nvPr/>
        </p:nvPicPr>
        <p:blipFill rotWithShape="1">
          <a:blip r:embed="rId3">
            <a:alphaModFix/>
          </a:blip>
          <a:srcRect b="0" l="0" r="0" t="0"/>
          <a:stretch/>
        </p:blipFill>
        <p:spPr>
          <a:xfrm>
            <a:off x="457200" y="1028700"/>
            <a:ext cx="2244638" cy="1679972"/>
          </a:xfrm>
          <a:prstGeom prst="rect">
            <a:avLst/>
          </a:prstGeom>
          <a:noFill/>
          <a:ln>
            <a:noFill/>
          </a:ln>
        </p:spPr>
      </p:pic>
      <p:pic>
        <p:nvPicPr>
          <p:cNvPr descr="August | 2010 | Perpetually Peeved | Page 2" id="419" name="Google Shape;419;g8d95296d0b_0_495"/>
          <p:cNvPicPr preferRelativeResize="0"/>
          <p:nvPr>
            <p:ph idx="1" type="body"/>
          </p:nvPr>
        </p:nvPicPr>
        <p:blipFill rotWithShape="1">
          <a:blip r:embed="rId4">
            <a:alphaModFix/>
          </a:blip>
          <a:srcRect b="0" l="0" r="0" t="0"/>
          <a:stretch/>
        </p:blipFill>
        <p:spPr>
          <a:xfrm>
            <a:off x="3145251" y="2114550"/>
            <a:ext cx="2867100" cy="2292000"/>
          </a:xfrm>
          <a:prstGeom prst="rect">
            <a:avLst/>
          </a:prstGeom>
          <a:noFill/>
          <a:ln>
            <a:noFill/>
          </a:ln>
        </p:spPr>
      </p:pic>
      <p:pic>
        <p:nvPicPr>
          <p:cNvPr descr="Clipart - Surprised Puppy" id="420" name="Google Shape;420;g8d95296d0b_0_495"/>
          <p:cNvPicPr preferRelativeResize="0"/>
          <p:nvPr/>
        </p:nvPicPr>
        <p:blipFill rotWithShape="1">
          <a:blip r:embed="rId5">
            <a:alphaModFix/>
          </a:blip>
          <a:srcRect b="0" l="0" r="0" t="0"/>
          <a:stretch/>
        </p:blipFill>
        <p:spPr>
          <a:xfrm>
            <a:off x="6366825" y="1028703"/>
            <a:ext cx="2319971" cy="2341073"/>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24" name="Shape 424"/>
        <p:cNvGrpSpPr/>
        <p:nvPr/>
      </p:nvGrpSpPr>
      <p:grpSpPr>
        <a:xfrm>
          <a:off x="0" y="0"/>
          <a:ext cx="0" cy="0"/>
          <a:chOff x="0" y="0"/>
          <a:chExt cx="0" cy="0"/>
        </a:xfrm>
      </p:grpSpPr>
      <p:sp>
        <p:nvSpPr>
          <p:cNvPr id="425" name="Google Shape;425;g8d95296d0b_0_502"/>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AFD7"/>
              </a:buClr>
              <a:buSzPts val="4400"/>
              <a:buFont typeface="Arial"/>
              <a:buNone/>
            </a:pPr>
            <a:r>
              <a:rPr lang="en-US"/>
              <a:t>Trauma Definition</a:t>
            </a:r>
            <a:endParaRPr/>
          </a:p>
        </p:txBody>
      </p:sp>
      <p:sp>
        <p:nvSpPr>
          <p:cNvPr id="426" name="Google Shape;426;g8d95296d0b_0_502"/>
          <p:cNvSpPr txBox="1"/>
          <p:nvPr>
            <p:ph idx="1" type="body"/>
          </p:nvPr>
        </p:nvSpPr>
        <p:spPr>
          <a:xfrm>
            <a:off x="457200" y="1200150"/>
            <a:ext cx="8229600" cy="3394500"/>
          </a:xfrm>
          <a:prstGeom prst="rect">
            <a:avLst/>
          </a:prstGeom>
          <a:noFill/>
          <a:ln>
            <a:noFill/>
          </a:ln>
        </p:spPr>
        <p:txBody>
          <a:bodyPr anchorCtr="0" anchor="t" bIns="45700" lIns="91425" spcFirstLastPara="1" rIns="91425" wrap="square" tIns="45700">
            <a:noAutofit/>
          </a:bodyPr>
          <a:lstStyle/>
          <a:p>
            <a:pPr indent="-311150" lvl="0" marL="342900" rtl="0" algn="l">
              <a:spcBef>
                <a:spcPts val="0"/>
              </a:spcBef>
              <a:spcAft>
                <a:spcPts val="0"/>
              </a:spcAft>
              <a:buClr>
                <a:schemeClr val="dk1"/>
              </a:buClr>
              <a:buSzPts val="2700"/>
              <a:buChar char="•"/>
            </a:pPr>
            <a:r>
              <a:rPr lang="en-US" sz="2700"/>
              <a:t>“Traumatization occurs when both internal and external resources are inadequate to cope with an external threat.”</a:t>
            </a:r>
            <a:endParaRPr sz="2700"/>
          </a:p>
          <a:p>
            <a:pPr indent="-254000" lvl="1" marL="742950" rtl="0" algn="l">
              <a:spcBef>
                <a:spcPts val="560"/>
              </a:spcBef>
              <a:spcAft>
                <a:spcPts val="0"/>
              </a:spcAft>
              <a:buClr>
                <a:schemeClr val="dk1"/>
              </a:buClr>
              <a:buSzPts val="2300"/>
              <a:buChar char="–"/>
            </a:pPr>
            <a:r>
              <a:rPr lang="en-US" sz="2300"/>
              <a:t>Bessel Van der Kolk, 1989</a:t>
            </a:r>
            <a:endParaRPr sz="2300"/>
          </a:p>
          <a:p>
            <a:pPr indent="-285750" lvl="1" marL="742950" rtl="0" algn="l">
              <a:spcBef>
                <a:spcPts val="560"/>
              </a:spcBef>
              <a:spcAft>
                <a:spcPts val="0"/>
              </a:spcAft>
              <a:buClr>
                <a:schemeClr val="dk1"/>
              </a:buClr>
              <a:buSzPts val="2800"/>
              <a:buNone/>
            </a:pPr>
            <a:r>
              <a:t/>
            </a:r>
            <a:endParaRPr sz="2300"/>
          </a:p>
        </p:txBody>
      </p:sp>
      <p:pic>
        <p:nvPicPr>
          <p:cNvPr descr="C:\Users\ccarl\AppData\Local\Microsoft\Windows\Temporary Internet Files\Content.IE5\MPXB14KK\justice_scales1-150x114[1].jpg" id="427" name="Google Shape;427;g8d95296d0b_0_502"/>
          <p:cNvPicPr preferRelativeResize="0"/>
          <p:nvPr/>
        </p:nvPicPr>
        <p:blipFill rotWithShape="1">
          <a:blip r:embed="rId3">
            <a:alphaModFix/>
          </a:blip>
          <a:srcRect b="0" l="0" r="0" t="0"/>
          <a:stretch/>
        </p:blipFill>
        <p:spPr>
          <a:xfrm>
            <a:off x="2895600" y="2971800"/>
            <a:ext cx="3200400" cy="1485900"/>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31" name="Shape 431"/>
        <p:cNvGrpSpPr/>
        <p:nvPr/>
      </p:nvGrpSpPr>
      <p:grpSpPr>
        <a:xfrm>
          <a:off x="0" y="0"/>
          <a:ext cx="0" cy="0"/>
          <a:chOff x="0" y="0"/>
          <a:chExt cx="0" cy="0"/>
        </a:xfrm>
      </p:grpSpPr>
      <p:sp>
        <p:nvSpPr>
          <p:cNvPr id="432" name="Google Shape;432;g8d95296d0b_0_513"/>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AFD7"/>
              </a:buClr>
              <a:buSzPts val="4400"/>
              <a:buFont typeface="Arial"/>
              <a:buNone/>
            </a:pPr>
            <a:r>
              <a:rPr lang="en-US"/>
              <a:t>Brain Development</a:t>
            </a:r>
            <a:endParaRPr/>
          </a:p>
        </p:txBody>
      </p:sp>
      <p:sp>
        <p:nvSpPr>
          <p:cNvPr id="433" name="Google Shape;433;g8d95296d0b_0_513"/>
          <p:cNvSpPr txBox="1"/>
          <p:nvPr>
            <p:ph idx="1" type="body"/>
          </p:nvPr>
        </p:nvSpPr>
        <p:spPr>
          <a:xfrm>
            <a:off x="457200" y="1200150"/>
            <a:ext cx="8229600" cy="3394500"/>
          </a:xfrm>
          <a:prstGeom prst="rect">
            <a:avLst/>
          </a:prstGeom>
          <a:noFill/>
          <a:ln>
            <a:noFill/>
          </a:ln>
        </p:spPr>
        <p:txBody>
          <a:bodyPr anchorCtr="0" anchor="t" bIns="45700" lIns="91425" spcFirstLastPara="1" rIns="91425" wrap="square" tIns="45700">
            <a:noAutofit/>
          </a:bodyPr>
          <a:lstStyle/>
          <a:p>
            <a:pPr indent="-323850" lvl="0" marL="342900" rtl="0" algn="l">
              <a:spcBef>
                <a:spcPts val="0"/>
              </a:spcBef>
              <a:spcAft>
                <a:spcPts val="0"/>
              </a:spcAft>
              <a:buClr>
                <a:schemeClr val="dk1"/>
              </a:buClr>
              <a:buSzPts val="2900"/>
              <a:buChar char="•"/>
            </a:pPr>
            <a:r>
              <a:rPr lang="en-US" sz="2900"/>
              <a:t>Brains are developed over time, shaped by the interaction between genetics and life experience.</a:t>
            </a:r>
            <a:endParaRPr sz="2900"/>
          </a:p>
          <a:p>
            <a:pPr indent="-323850" lvl="0" marL="342900" rtl="0" algn="l">
              <a:spcBef>
                <a:spcPts val="640"/>
              </a:spcBef>
              <a:spcAft>
                <a:spcPts val="0"/>
              </a:spcAft>
              <a:buClr>
                <a:schemeClr val="dk1"/>
              </a:buClr>
              <a:buSzPts val="2900"/>
              <a:buChar char="•"/>
            </a:pPr>
            <a:r>
              <a:rPr lang="en-US" sz="2900"/>
              <a:t>Brain architecture and skills are built in a hierarchical “bottom up” sequence.</a:t>
            </a:r>
            <a:endParaRPr sz="2900"/>
          </a:p>
          <a:p>
            <a:pPr indent="-323850" lvl="0" marL="342900" rtl="0" algn="l">
              <a:spcBef>
                <a:spcPts val="640"/>
              </a:spcBef>
              <a:spcAft>
                <a:spcPts val="0"/>
              </a:spcAft>
              <a:buClr>
                <a:schemeClr val="dk1"/>
              </a:buClr>
              <a:buSzPts val="2900"/>
              <a:buChar char="•"/>
            </a:pPr>
            <a:r>
              <a:rPr lang="en-US" sz="2900"/>
              <a:t>The brain has “short cuts” for “emergency messages” so the body can respond quickly.</a:t>
            </a:r>
            <a:endParaRPr sz="2900"/>
          </a:p>
          <a:p>
            <a:pPr indent="-139700" lvl="0" marL="342900" rtl="0" algn="l">
              <a:spcBef>
                <a:spcPts val="640"/>
              </a:spcBef>
              <a:spcAft>
                <a:spcPts val="0"/>
              </a:spcAft>
              <a:buClr>
                <a:schemeClr val="dk1"/>
              </a:buClr>
              <a:buSzPts val="3200"/>
              <a:buNone/>
            </a:pPr>
            <a:r>
              <a:t/>
            </a:r>
            <a:endParaRPr sz="2900"/>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37" name="Shape 437"/>
        <p:cNvGrpSpPr/>
        <p:nvPr/>
      </p:nvGrpSpPr>
      <p:grpSpPr>
        <a:xfrm>
          <a:off x="0" y="0"/>
          <a:ext cx="0" cy="0"/>
          <a:chOff x="0" y="0"/>
          <a:chExt cx="0" cy="0"/>
        </a:xfrm>
      </p:grpSpPr>
      <p:sp>
        <p:nvSpPr>
          <p:cNvPr id="438" name="Google Shape;438;g8d95296d0b_0_518"/>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AFD7"/>
              </a:buClr>
              <a:buSzPts val="4400"/>
              <a:buFont typeface="Arial"/>
              <a:buNone/>
            </a:pPr>
            <a:r>
              <a:rPr lang="en-US"/>
              <a:t>Brain Neuroplasticity</a:t>
            </a:r>
            <a:endParaRPr/>
          </a:p>
        </p:txBody>
      </p:sp>
      <p:sp>
        <p:nvSpPr>
          <p:cNvPr id="439" name="Google Shape;439;g8d95296d0b_0_518"/>
          <p:cNvSpPr txBox="1"/>
          <p:nvPr>
            <p:ph idx="1" type="body"/>
          </p:nvPr>
        </p:nvSpPr>
        <p:spPr>
          <a:xfrm>
            <a:off x="228600" y="1028700"/>
            <a:ext cx="8686800" cy="3566100"/>
          </a:xfrm>
          <a:prstGeom prst="rect">
            <a:avLst/>
          </a:prstGeom>
          <a:noFill/>
          <a:ln>
            <a:noFill/>
          </a:ln>
        </p:spPr>
        <p:txBody>
          <a:bodyPr anchorCtr="0" anchor="t" bIns="45700" lIns="91425" spcFirstLastPara="1" rIns="91425" wrap="square" tIns="45700">
            <a:noAutofit/>
          </a:bodyPr>
          <a:lstStyle/>
          <a:p>
            <a:pPr indent="-342900" lvl="0" marL="342900" rtl="0" algn="ctr">
              <a:spcBef>
                <a:spcPts val="0"/>
              </a:spcBef>
              <a:spcAft>
                <a:spcPts val="0"/>
              </a:spcAft>
              <a:buClr>
                <a:schemeClr val="dk1"/>
              </a:buClr>
              <a:buSzPts val="3200"/>
              <a:buNone/>
            </a:pPr>
            <a:r>
              <a:rPr i="1" lang="en-US"/>
              <a:t>“The neurons that fire together wire together”</a:t>
            </a:r>
            <a:endParaRPr/>
          </a:p>
          <a:p>
            <a:pPr indent="-342900" lvl="0" marL="342900" rtl="0" algn="ctr">
              <a:spcBef>
                <a:spcPts val="640"/>
              </a:spcBef>
              <a:spcAft>
                <a:spcPts val="0"/>
              </a:spcAft>
              <a:buClr>
                <a:schemeClr val="dk1"/>
              </a:buClr>
              <a:buSzPts val="3200"/>
              <a:buNone/>
            </a:pPr>
            <a:r>
              <a:rPr i="1" lang="en-US"/>
              <a:t>(in sickness and in health)</a:t>
            </a:r>
            <a:endParaRPr/>
          </a:p>
          <a:p>
            <a:pPr indent="-342900" lvl="0" marL="342900" rtl="0" algn="ctr">
              <a:spcBef>
                <a:spcPts val="640"/>
              </a:spcBef>
              <a:spcAft>
                <a:spcPts val="0"/>
              </a:spcAft>
              <a:buClr>
                <a:schemeClr val="dk1"/>
              </a:buClr>
              <a:buSzPts val="3200"/>
              <a:buNone/>
            </a:pPr>
            <a:r>
              <a:t/>
            </a:r>
            <a:endParaRPr/>
          </a:p>
          <a:p>
            <a:pPr indent="-342900" lvl="0" marL="342900" rtl="0" algn="ctr">
              <a:spcBef>
                <a:spcPts val="640"/>
              </a:spcBef>
              <a:spcAft>
                <a:spcPts val="0"/>
              </a:spcAft>
              <a:buClr>
                <a:schemeClr val="dk1"/>
              </a:buClr>
              <a:buSzPts val="3200"/>
              <a:buNone/>
            </a:pPr>
            <a:r>
              <a:t/>
            </a:r>
            <a:endParaRPr/>
          </a:p>
        </p:txBody>
      </p:sp>
      <p:pic>
        <p:nvPicPr>
          <p:cNvPr descr="C:\Users\ccarl\AppData\Local\Microsoft\Windows\Temporary Internet Files\Content.IE5\QIVUK755\neuron-synapse[1].gif" id="440" name="Google Shape;440;g8d95296d0b_0_518"/>
          <p:cNvPicPr preferRelativeResize="0"/>
          <p:nvPr/>
        </p:nvPicPr>
        <p:blipFill rotWithShape="1">
          <a:blip r:embed="rId3">
            <a:alphaModFix/>
          </a:blip>
          <a:srcRect b="0" l="0" r="0" t="0"/>
          <a:stretch/>
        </p:blipFill>
        <p:spPr>
          <a:xfrm>
            <a:off x="2209800" y="2057400"/>
            <a:ext cx="3571875" cy="2428875"/>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44" name="Shape 444"/>
        <p:cNvGrpSpPr/>
        <p:nvPr/>
      </p:nvGrpSpPr>
      <p:grpSpPr>
        <a:xfrm>
          <a:off x="0" y="0"/>
          <a:ext cx="0" cy="0"/>
          <a:chOff x="0" y="0"/>
          <a:chExt cx="0" cy="0"/>
        </a:xfrm>
      </p:grpSpPr>
      <p:sp>
        <p:nvSpPr>
          <p:cNvPr id="445" name="Google Shape;445;g8d95296d0b_0_524"/>
          <p:cNvSpPr txBox="1"/>
          <p:nvPr>
            <p:ph type="title"/>
          </p:nvPr>
        </p:nvSpPr>
        <p:spPr>
          <a:xfrm>
            <a:off x="228600" y="20411"/>
            <a:ext cx="8686800" cy="8574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AFD7"/>
              </a:buClr>
              <a:buSzPts val="4400"/>
              <a:buFont typeface="Arial"/>
              <a:buNone/>
            </a:pPr>
            <a:r>
              <a:rPr lang="en-US"/>
              <a:t>The Opportunities of Adolescence</a:t>
            </a:r>
            <a:endParaRPr/>
          </a:p>
        </p:txBody>
      </p:sp>
      <p:sp>
        <p:nvSpPr>
          <p:cNvPr id="446" name="Google Shape;446;g8d95296d0b_0_524"/>
          <p:cNvSpPr txBox="1"/>
          <p:nvPr>
            <p:ph idx="1" type="body"/>
          </p:nvPr>
        </p:nvSpPr>
        <p:spPr>
          <a:xfrm>
            <a:off x="228600" y="877660"/>
            <a:ext cx="8686800" cy="3865800"/>
          </a:xfrm>
          <a:prstGeom prst="rect">
            <a:avLst/>
          </a:prstGeom>
          <a:noFill/>
          <a:ln>
            <a:noFill/>
          </a:ln>
        </p:spPr>
        <p:txBody>
          <a:bodyPr anchorCtr="0" anchor="t" bIns="45700" lIns="91425" spcFirstLastPara="1" rIns="91425" wrap="square" tIns="45700">
            <a:noAutofit/>
          </a:bodyPr>
          <a:lstStyle/>
          <a:p>
            <a:pPr indent="-304800" lvl="0" marL="342900" rtl="0" algn="l">
              <a:lnSpc>
                <a:spcPct val="90000"/>
              </a:lnSpc>
              <a:spcBef>
                <a:spcPts val="0"/>
              </a:spcBef>
              <a:spcAft>
                <a:spcPts val="0"/>
              </a:spcAft>
              <a:buClr>
                <a:schemeClr val="dk1"/>
              </a:buClr>
              <a:buSzPts val="2360"/>
              <a:buChar char="•"/>
            </a:pPr>
            <a:r>
              <a:rPr lang="en-US" sz="2360"/>
              <a:t>Adolescence is a time of brain development second only to birth to pre-school age</a:t>
            </a:r>
            <a:endParaRPr sz="2600"/>
          </a:p>
          <a:p>
            <a:pPr indent="-304800" lvl="0" marL="342900" rtl="0" algn="l">
              <a:lnSpc>
                <a:spcPct val="90000"/>
              </a:lnSpc>
              <a:spcBef>
                <a:spcPts val="592"/>
              </a:spcBef>
              <a:spcAft>
                <a:spcPts val="0"/>
              </a:spcAft>
              <a:buClr>
                <a:schemeClr val="dk1"/>
              </a:buClr>
              <a:buSzPts val="2360"/>
              <a:buChar char="•"/>
            </a:pPr>
            <a:r>
              <a:rPr lang="en-US" sz="2360"/>
              <a:t>Opposing perspectives can both be true </a:t>
            </a:r>
            <a:endParaRPr sz="2600"/>
          </a:p>
          <a:p>
            <a:pPr indent="-247650" lvl="1" marL="742950" rtl="0" algn="l">
              <a:lnSpc>
                <a:spcPct val="90000"/>
              </a:lnSpc>
              <a:spcBef>
                <a:spcPts val="518"/>
              </a:spcBef>
              <a:spcAft>
                <a:spcPts val="0"/>
              </a:spcAft>
              <a:buClr>
                <a:schemeClr val="dk1"/>
              </a:buClr>
              <a:buSzPts val="1990"/>
              <a:buChar char="–"/>
            </a:pPr>
            <a:r>
              <a:rPr lang="en-US" sz="1990"/>
              <a:t>ex: “I hate my Dad/Mom for abusing me but I still love him/her and want to go home.”</a:t>
            </a:r>
            <a:endParaRPr sz="2200"/>
          </a:p>
          <a:p>
            <a:pPr indent="-304800" lvl="0" marL="342900" rtl="0" algn="l">
              <a:lnSpc>
                <a:spcPct val="90000"/>
              </a:lnSpc>
              <a:spcBef>
                <a:spcPts val="592"/>
              </a:spcBef>
              <a:spcAft>
                <a:spcPts val="0"/>
              </a:spcAft>
              <a:buClr>
                <a:schemeClr val="dk1"/>
              </a:buClr>
              <a:buSzPts val="2360"/>
              <a:buChar char="•"/>
            </a:pPr>
            <a:r>
              <a:rPr lang="en-US" sz="2360"/>
              <a:t>Thinking is less concrete “black-and-white” and more abstract “matter of degree”</a:t>
            </a:r>
            <a:endParaRPr sz="2600"/>
          </a:p>
          <a:p>
            <a:pPr indent="-247650" lvl="1" marL="742950" rtl="0" algn="l">
              <a:lnSpc>
                <a:spcPct val="90000"/>
              </a:lnSpc>
              <a:spcBef>
                <a:spcPts val="518"/>
              </a:spcBef>
              <a:spcAft>
                <a:spcPts val="0"/>
              </a:spcAft>
              <a:buClr>
                <a:schemeClr val="dk1"/>
              </a:buClr>
              <a:buSzPts val="1990"/>
              <a:buChar char="–"/>
            </a:pPr>
            <a:r>
              <a:rPr lang="en-US" sz="1990"/>
              <a:t>ex: “I didn’t get everything I wanted, but I got some of what I wanted.”</a:t>
            </a:r>
            <a:endParaRPr sz="2200"/>
          </a:p>
          <a:p>
            <a:pPr indent="-304800" lvl="0" marL="342900" rtl="0" algn="l">
              <a:lnSpc>
                <a:spcPct val="90000"/>
              </a:lnSpc>
              <a:spcBef>
                <a:spcPts val="592"/>
              </a:spcBef>
              <a:spcAft>
                <a:spcPts val="0"/>
              </a:spcAft>
              <a:buClr>
                <a:schemeClr val="dk1"/>
              </a:buClr>
              <a:buSzPts val="2360"/>
              <a:buChar char="•"/>
            </a:pPr>
            <a:r>
              <a:rPr lang="en-US" sz="2360"/>
              <a:t>There is a positive side to adolescent “risk taking” in healing – taking a “leap of faith”</a:t>
            </a:r>
            <a:endParaRPr sz="2600"/>
          </a:p>
          <a:p>
            <a:pPr indent="-154940" lvl="0" marL="342900" rtl="0" algn="l">
              <a:lnSpc>
                <a:spcPct val="90000"/>
              </a:lnSpc>
              <a:spcBef>
                <a:spcPts val="592"/>
              </a:spcBef>
              <a:spcAft>
                <a:spcPts val="0"/>
              </a:spcAft>
              <a:buClr>
                <a:schemeClr val="dk1"/>
              </a:buClr>
              <a:buSzPts val="2960"/>
              <a:buNone/>
            </a:pPr>
            <a:r>
              <a:t/>
            </a:r>
            <a:endParaRPr sz="2360"/>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50" name="Shape 450"/>
        <p:cNvGrpSpPr/>
        <p:nvPr/>
      </p:nvGrpSpPr>
      <p:grpSpPr>
        <a:xfrm>
          <a:off x="0" y="0"/>
          <a:ext cx="0" cy="0"/>
          <a:chOff x="0" y="0"/>
          <a:chExt cx="0" cy="0"/>
        </a:xfrm>
      </p:grpSpPr>
      <p:sp>
        <p:nvSpPr>
          <p:cNvPr id="451" name="Google Shape;451;g8d95296d0b_0_529"/>
          <p:cNvSpPr txBox="1"/>
          <p:nvPr>
            <p:ph type="title"/>
          </p:nvPr>
        </p:nvSpPr>
        <p:spPr>
          <a:xfrm>
            <a:off x="457200" y="342900"/>
            <a:ext cx="8229600" cy="21717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AFD7"/>
              </a:buClr>
              <a:buSzPts val="3959"/>
              <a:buFont typeface="Arial"/>
              <a:buNone/>
            </a:pPr>
            <a:r>
              <a:rPr lang="en-US" sz="3959"/>
              <a:t>RESEARCH:</a:t>
            </a:r>
            <a:br>
              <a:rPr lang="en-US" sz="3959"/>
            </a:br>
            <a:r>
              <a:rPr lang="en-US" sz="3959"/>
              <a:t>“Nightmares &amp; Trauma: Life-long and Traumatic Nightmares in Veterans” (1984)</a:t>
            </a:r>
            <a:br>
              <a:rPr lang="en-US" sz="3959"/>
            </a:br>
            <a:endParaRPr sz="3959"/>
          </a:p>
        </p:txBody>
      </p:sp>
      <p:sp>
        <p:nvSpPr>
          <p:cNvPr id="452" name="Google Shape;452;g8d95296d0b_0_529"/>
          <p:cNvSpPr txBox="1"/>
          <p:nvPr>
            <p:ph idx="1" type="body"/>
          </p:nvPr>
        </p:nvSpPr>
        <p:spPr>
          <a:xfrm>
            <a:off x="76200" y="2343150"/>
            <a:ext cx="8165700" cy="2365800"/>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3000"/>
              <a:buNone/>
            </a:pPr>
            <a:r>
              <a:rPr i="1" lang="en-US" sz="2400"/>
              <a:t>Used the Rorschach Test </a:t>
            </a:r>
            <a:endParaRPr sz="2600"/>
          </a:p>
          <a:p>
            <a:pPr indent="-342900" lvl="0" marL="342900" rtl="0" algn="l">
              <a:spcBef>
                <a:spcPts val="600"/>
              </a:spcBef>
              <a:spcAft>
                <a:spcPts val="0"/>
              </a:spcAft>
              <a:buClr>
                <a:schemeClr val="dk1"/>
              </a:buClr>
              <a:buSzPts val="3000"/>
              <a:buNone/>
            </a:pPr>
            <a:r>
              <a:rPr i="1" lang="en-US" sz="2400"/>
              <a:t>to observe how people </a:t>
            </a:r>
            <a:endParaRPr sz="2600"/>
          </a:p>
          <a:p>
            <a:pPr indent="-342900" lvl="0" marL="342900" rtl="0" algn="l">
              <a:spcBef>
                <a:spcPts val="600"/>
              </a:spcBef>
              <a:spcAft>
                <a:spcPts val="0"/>
              </a:spcAft>
              <a:buClr>
                <a:schemeClr val="dk1"/>
              </a:buClr>
              <a:buSzPts val="3000"/>
              <a:buNone/>
            </a:pPr>
            <a:r>
              <a:rPr i="1" lang="en-US" sz="2400"/>
              <a:t>construct meaning from a </a:t>
            </a:r>
            <a:endParaRPr sz="2600"/>
          </a:p>
          <a:p>
            <a:pPr indent="-342900" lvl="0" marL="342900" rtl="0" algn="l">
              <a:spcBef>
                <a:spcPts val="600"/>
              </a:spcBef>
              <a:spcAft>
                <a:spcPts val="0"/>
              </a:spcAft>
              <a:buClr>
                <a:schemeClr val="dk1"/>
              </a:buClr>
              <a:buSzPts val="3000"/>
              <a:buNone/>
            </a:pPr>
            <a:r>
              <a:rPr i="1" lang="en-US" sz="2400"/>
              <a:t>meaningless stimulus </a:t>
            </a:r>
            <a:endParaRPr sz="2600"/>
          </a:p>
          <a:p>
            <a:pPr indent="-342900" lvl="0" marL="342900" rtl="0" algn="l">
              <a:spcBef>
                <a:spcPts val="600"/>
              </a:spcBef>
              <a:spcAft>
                <a:spcPts val="0"/>
              </a:spcAft>
              <a:buClr>
                <a:schemeClr val="dk1"/>
              </a:buClr>
              <a:buSzPts val="3000"/>
              <a:buNone/>
            </a:pPr>
            <a:r>
              <a:rPr i="1" lang="en-US" sz="2400"/>
              <a:t>(ink blots).</a:t>
            </a:r>
            <a:endParaRPr sz="2600"/>
          </a:p>
          <a:p>
            <a:pPr indent="-139700" lvl="0" marL="342900" rtl="0" algn="l">
              <a:spcBef>
                <a:spcPts val="640"/>
              </a:spcBef>
              <a:spcAft>
                <a:spcPts val="0"/>
              </a:spcAft>
              <a:buClr>
                <a:schemeClr val="dk1"/>
              </a:buClr>
              <a:buSzPts val="3200"/>
              <a:buNone/>
            </a:pPr>
            <a:r>
              <a:t/>
            </a:r>
            <a:endParaRPr sz="2600"/>
          </a:p>
          <a:p>
            <a:pPr indent="-342900" lvl="0" marL="342900" rtl="0" algn="l">
              <a:spcBef>
                <a:spcPts val="640"/>
              </a:spcBef>
              <a:spcAft>
                <a:spcPts val="0"/>
              </a:spcAft>
              <a:buClr>
                <a:schemeClr val="dk1"/>
              </a:buClr>
              <a:buSzPts val="3200"/>
              <a:buNone/>
            </a:pPr>
            <a:r>
              <a:t/>
            </a:r>
            <a:endParaRPr sz="2600"/>
          </a:p>
        </p:txBody>
      </p:sp>
      <p:pic>
        <p:nvPicPr>
          <p:cNvPr descr="C:\Users\ccarl\AppData\Local\Microsoft\Windows\Temporary Internet Files\Content.IE5\QIVUK755\fake_rorschachpicture[1].jpg" id="453" name="Google Shape;453;g8d95296d0b_0_529"/>
          <p:cNvPicPr preferRelativeResize="0"/>
          <p:nvPr/>
        </p:nvPicPr>
        <p:blipFill rotWithShape="1">
          <a:blip r:embed="rId3">
            <a:alphaModFix/>
          </a:blip>
          <a:srcRect b="0" l="0" r="0" t="0"/>
          <a:stretch/>
        </p:blipFill>
        <p:spPr>
          <a:xfrm>
            <a:off x="4572000" y="2171700"/>
            <a:ext cx="4572000" cy="2422921"/>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57" name="Shape 457"/>
        <p:cNvGrpSpPr/>
        <p:nvPr/>
      </p:nvGrpSpPr>
      <p:grpSpPr>
        <a:xfrm>
          <a:off x="0" y="0"/>
          <a:ext cx="0" cy="0"/>
          <a:chOff x="0" y="0"/>
          <a:chExt cx="0" cy="0"/>
        </a:xfrm>
      </p:grpSpPr>
      <p:sp>
        <p:nvSpPr>
          <p:cNvPr id="458" name="Google Shape;458;g8d95296d0b_0_535"/>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AFD7"/>
              </a:buClr>
              <a:buSzPts val="4400"/>
              <a:buFont typeface="Arial"/>
              <a:buNone/>
            </a:pPr>
            <a:r>
              <a:rPr lang="en-US"/>
              <a:t>FINDINGS:</a:t>
            </a:r>
            <a:endParaRPr/>
          </a:p>
        </p:txBody>
      </p:sp>
      <p:sp>
        <p:nvSpPr>
          <p:cNvPr id="459" name="Google Shape;459;g8d95296d0b_0_535"/>
          <p:cNvSpPr txBox="1"/>
          <p:nvPr>
            <p:ph idx="1" type="body"/>
          </p:nvPr>
        </p:nvSpPr>
        <p:spPr>
          <a:xfrm>
            <a:off x="457200" y="1200150"/>
            <a:ext cx="8229600" cy="3394500"/>
          </a:xfrm>
          <a:prstGeom prst="rect">
            <a:avLst/>
          </a:prstGeom>
          <a:noFill/>
          <a:ln>
            <a:noFill/>
          </a:ln>
        </p:spPr>
        <p:txBody>
          <a:bodyPr anchorCtr="0" anchor="t" bIns="45700" lIns="91425" spcFirstLastPara="1" rIns="91425" wrap="square" tIns="45700">
            <a:noAutofit/>
          </a:bodyPr>
          <a:lstStyle/>
          <a:p>
            <a:pPr indent="-298450" lvl="0" marL="342900" rtl="0" algn="l">
              <a:spcBef>
                <a:spcPts val="0"/>
              </a:spcBef>
              <a:spcAft>
                <a:spcPts val="0"/>
              </a:spcAft>
              <a:buClr>
                <a:schemeClr val="dk1"/>
              </a:buClr>
              <a:buSzPts val="2500"/>
              <a:buChar char="•"/>
            </a:pPr>
            <a:r>
              <a:rPr i="1" lang="en-US" sz="2500"/>
              <a:t>Most traumatized people superimpose their trauma on everything around them</a:t>
            </a:r>
            <a:endParaRPr sz="2500"/>
          </a:p>
          <a:p>
            <a:pPr indent="-298450" lvl="0" marL="342900" rtl="0" algn="l">
              <a:spcBef>
                <a:spcPts val="640"/>
              </a:spcBef>
              <a:spcAft>
                <a:spcPts val="0"/>
              </a:spcAft>
              <a:buClr>
                <a:schemeClr val="dk1"/>
              </a:buClr>
              <a:buSzPts val="2500"/>
              <a:buChar char="•"/>
            </a:pPr>
            <a:r>
              <a:rPr i="1" lang="en-US" sz="2500"/>
              <a:t>These veterans saw their trauma in the ink blots (ex: images of war)</a:t>
            </a:r>
            <a:endParaRPr sz="2500"/>
          </a:p>
          <a:p>
            <a:pPr indent="-298450" lvl="0" marL="342900" rtl="0" algn="l">
              <a:spcBef>
                <a:spcPts val="640"/>
              </a:spcBef>
              <a:spcAft>
                <a:spcPts val="0"/>
              </a:spcAft>
              <a:buClr>
                <a:schemeClr val="dk1"/>
              </a:buClr>
              <a:buSzPts val="2500"/>
              <a:buChar char="•"/>
            </a:pPr>
            <a:r>
              <a:rPr i="1" lang="en-US" sz="2500"/>
              <a:t>Some traumatized people “go blank” </a:t>
            </a:r>
            <a:endParaRPr sz="2500"/>
          </a:p>
          <a:p>
            <a:pPr indent="-298450" lvl="0" marL="342900" rtl="0" algn="l">
              <a:spcBef>
                <a:spcPts val="640"/>
              </a:spcBef>
              <a:spcAft>
                <a:spcPts val="0"/>
              </a:spcAft>
              <a:buClr>
                <a:schemeClr val="dk1"/>
              </a:buClr>
              <a:buSzPts val="2500"/>
              <a:buChar char="•"/>
            </a:pPr>
            <a:r>
              <a:rPr i="1" lang="en-US" sz="2500"/>
              <a:t>These veterans saw nothing in the blots – they lost their imagination and ability to make sense of their surroundings</a:t>
            </a:r>
            <a:endParaRPr i="1" sz="2500"/>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63" name="Shape 463"/>
        <p:cNvGrpSpPr/>
        <p:nvPr/>
      </p:nvGrpSpPr>
      <p:grpSpPr>
        <a:xfrm>
          <a:off x="0" y="0"/>
          <a:ext cx="0" cy="0"/>
          <a:chOff x="0" y="0"/>
          <a:chExt cx="0" cy="0"/>
        </a:xfrm>
      </p:grpSpPr>
      <p:sp>
        <p:nvSpPr>
          <p:cNvPr id="464" name="Google Shape;464;g8d95296d0b_0_540"/>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AFD7"/>
              </a:buClr>
              <a:buSzPts val="4400"/>
              <a:buFont typeface="Arial"/>
              <a:buNone/>
            </a:pPr>
            <a:r>
              <a:rPr lang="en-US"/>
              <a:t>What Does It Mean?</a:t>
            </a:r>
            <a:endParaRPr/>
          </a:p>
        </p:txBody>
      </p:sp>
      <p:sp>
        <p:nvSpPr>
          <p:cNvPr id="465" name="Google Shape;465;g8d95296d0b_0_540"/>
          <p:cNvSpPr txBox="1"/>
          <p:nvPr>
            <p:ph idx="1" type="body"/>
          </p:nvPr>
        </p:nvSpPr>
        <p:spPr>
          <a:xfrm>
            <a:off x="457200" y="914400"/>
            <a:ext cx="8229600" cy="3680400"/>
          </a:xfrm>
          <a:prstGeom prst="rect">
            <a:avLst/>
          </a:prstGeom>
          <a:noFill/>
          <a:ln>
            <a:noFill/>
          </a:ln>
        </p:spPr>
        <p:txBody>
          <a:bodyPr anchorCtr="0" anchor="t" bIns="45700" lIns="91425" spcFirstLastPara="1" rIns="91425" wrap="square" tIns="45700">
            <a:noAutofit/>
          </a:bodyPr>
          <a:lstStyle/>
          <a:p>
            <a:pPr indent="-342900" lvl="0" marL="342900" rtl="0" algn="ctr">
              <a:lnSpc>
                <a:spcPct val="90000"/>
              </a:lnSpc>
              <a:spcBef>
                <a:spcPts val="0"/>
              </a:spcBef>
              <a:spcAft>
                <a:spcPts val="0"/>
              </a:spcAft>
              <a:buClr>
                <a:schemeClr val="dk1"/>
              </a:buClr>
              <a:buSzPts val="4070"/>
              <a:buNone/>
            </a:pPr>
            <a:r>
              <a:rPr b="1" i="1" lang="en-US" sz="3670" u="sng"/>
              <a:t>Trauma changes the brain.</a:t>
            </a:r>
            <a:endParaRPr sz="2800"/>
          </a:p>
          <a:p>
            <a:pPr indent="-342900" lvl="0" marL="342900" rtl="0" algn="l">
              <a:lnSpc>
                <a:spcPct val="90000"/>
              </a:lnSpc>
              <a:spcBef>
                <a:spcPts val="370"/>
              </a:spcBef>
              <a:spcAft>
                <a:spcPts val="0"/>
              </a:spcAft>
              <a:buClr>
                <a:schemeClr val="dk1"/>
              </a:buClr>
              <a:buSzPts val="1850"/>
              <a:buNone/>
            </a:pPr>
            <a:r>
              <a:t/>
            </a:r>
            <a:endParaRPr sz="1450"/>
          </a:p>
          <a:p>
            <a:pPr indent="-342900" lvl="0" marL="342900" rtl="0" algn="l">
              <a:lnSpc>
                <a:spcPct val="90000"/>
              </a:lnSpc>
              <a:spcBef>
                <a:spcPts val="592"/>
              </a:spcBef>
              <a:spcAft>
                <a:spcPts val="0"/>
              </a:spcAft>
              <a:buClr>
                <a:schemeClr val="dk1"/>
              </a:buClr>
              <a:buSzPts val="2960"/>
              <a:buNone/>
            </a:pPr>
            <a:r>
              <a:t/>
            </a:r>
            <a:endParaRPr i="1" sz="2560"/>
          </a:p>
          <a:p>
            <a:pPr indent="-342900" lvl="0" marL="342900" rtl="0" algn="l">
              <a:lnSpc>
                <a:spcPct val="90000"/>
              </a:lnSpc>
              <a:spcBef>
                <a:spcPts val="592"/>
              </a:spcBef>
              <a:spcAft>
                <a:spcPts val="0"/>
              </a:spcAft>
              <a:buClr>
                <a:schemeClr val="dk1"/>
              </a:buClr>
              <a:buSzPts val="2960"/>
              <a:buNone/>
            </a:pPr>
            <a:r>
              <a:t/>
            </a:r>
            <a:endParaRPr i="1" sz="2560"/>
          </a:p>
          <a:p>
            <a:pPr indent="0" lvl="0" marL="0" rtl="0" algn="l">
              <a:lnSpc>
                <a:spcPct val="90000"/>
              </a:lnSpc>
              <a:spcBef>
                <a:spcPts val="592"/>
              </a:spcBef>
              <a:spcAft>
                <a:spcPts val="0"/>
              </a:spcAft>
              <a:buClr>
                <a:schemeClr val="dk1"/>
              </a:buClr>
              <a:buSzPts val="2960"/>
              <a:buNone/>
            </a:pPr>
            <a:r>
              <a:t/>
            </a:r>
            <a:endParaRPr i="1" sz="2560"/>
          </a:p>
          <a:p>
            <a:pPr indent="-342900" lvl="0" marL="342900" rtl="0" algn="l">
              <a:lnSpc>
                <a:spcPct val="90000"/>
              </a:lnSpc>
              <a:spcBef>
                <a:spcPts val="592"/>
              </a:spcBef>
              <a:spcAft>
                <a:spcPts val="0"/>
              </a:spcAft>
              <a:buClr>
                <a:schemeClr val="dk1"/>
              </a:buClr>
              <a:buSzPts val="2960"/>
              <a:buNone/>
            </a:pPr>
            <a:r>
              <a:rPr i="1" lang="en-US" sz="2560"/>
              <a:t>We have to let go of our experiences and our assumptions. </a:t>
            </a:r>
            <a:endParaRPr sz="2800"/>
          </a:p>
          <a:p>
            <a:pPr indent="-342900" lvl="0" marL="342900" rtl="0" algn="l">
              <a:lnSpc>
                <a:spcPct val="90000"/>
              </a:lnSpc>
              <a:spcBef>
                <a:spcPts val="592"/>
              </a:spcBef>
              <a:spcAft>
                <a:spcPts val="0"/>
              </a:spcAft>
              <a:buClr>
                <a:schemeClr val="dk1"/>
              </a:buClr>
              <a:buSzPts val="2960"/>
              <a:buNone/>
            </a:pPr>
            <a:r>
              <a:rPr i="1" lang="en-US" sz="2560"/>
              <a:t>“He/She knows better” or “He/She should be able to…” does not work.</a:t>
            </a:r>
            <a:endParaRPr sz="2800"/>
          </a:p>
          <a:p>
            <a:pPr indent="-342900" lvl="0" marL="342900" rtl="0" algn="l">
              <a:lnSpc>
                <a:spcPct val="90000"/>
              </a:lnSpc>
              <a:spcBef>
                <a:spcPts val="592"/>
              </a:spcBef>
              <a:spcAft>
                <a:spcPts val="0"/>
              </a:spcAft>
              <a:buClr>
                <a:schemeClr val="dk1"/>
              </a:buClr>
              <a:buSzPts val="2960"/>
              <a:buNone/>
            </a:pPr>
            <a:r>
              <a:t/>
            </a:r>
            <a:endParaRPr sz="2560"/>
          </a:p>
        </p:txBody>
      </p:sp>
      <p:pic>
        <p:nvPicPr>
          <p:cNvPr descr="C:\Users\ccarl\AppData\Local\Microsoft\Windows\Temporary Internet Files\Content.IE5\QIVUK755\brain-cogs[1].jpg" id="466" name="Google Shape;466;g8d95296d0b_0_540"/>
          <p:cNvPicPr preferRelativeResize="0"/>
          <p:nvPr/>
        </p:nvPicPr>
        <p:blipFill rotWithShape="1">
          <a:blip r:embed="rId3">
            <a:alphaModFix/>
          </a:blip>
          <a:srcRect b="0" l="0" r="0" t="0"/>
          <a:stretch/>
        </p:blipFill>
        <p:spPr>
          <a:xfrm>
            <a:off x="3124200" y="1428750"/>
            <a:ext cx="2743201" cy="1807369"/>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70" name="Shape 470"/>
        <p:cNvGrpSpPr/>
        <p:nvPr/>
      </p:nvGrpSpPr>
      <p:grpSpPr>
        <a:xfrm>
          <a:off x="0" y="0"/>
          <a:ext cx="0" cy="0"/>
          <a:chOff x="0" y="0"/>
          <a:chExt cx="0" cy="0"/>
        </a:xfrm>
      </p:grpSpPr>
      <p:sp>
        <p:nvSpPr>
          <p:cNvPr id="471" name="Google Shape;471;g8d95296d0b_0_546"/>
          <p:cNvSpPr txBox="1"/>
          <p:nvPr>
            <p:ph type="title"/>
          </p:nvPr>
        </p:nvSpPr>
        <p:spPr>
          <a:xfrm>
            <a:off x="457200" y="205978"/>
            <a:ext cx="8229600" cy="537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AFD7"/>
              </a:buClr>
              <a:buSzPts val="3959"/>
              <a:buFont typeface="Arial"/>
              <a:buNone/>
            </a:pPr>
            <a:r>
              <a:rPr lang="en-US" sz="3959"/>
              <a:t>…This Is Your Brain On Trauma</a:t>
            </a:r>
            <a:endParaRPr sz="3959"/>
          </a:p>
        </p:txBody>
      </p:sp>
      <p:pic>
        <p:nvPicPr>
          <p:cNvPr descr="Brain Scan.jpg" id="472" name="Google Shape;472;g8d95296d0b_0_546"/>
          <p:cNvPicPr preferRelativeResize="0"/>
          <p:nvPr>
            <p:ph idx="1" type="body"/>
          </p:nvPr>
        </p:nvPicPr>
        <p:blipFill rotWithShape="1">
          <a:blip r:embed="rId3">
            <a:alphaModFix/>
          </a:blip>
          <a:srcRect b="0" l="0" r="0" t="0"/>
          <a:stretch/>
        </p:blipFill>
        <p:spPr>
          <a:xfrm>
            <a:off x="0" y="685800"/>
            <a:ext cx="9144000" cy="3800400"/>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76" name="Shape 476"/>
        <p:cNvGrpSpPr/>
        <p:nvPr/>
      </p:nvGrpSpPr>
      <p:grpSpPr>
        <a:xfrm>
          <a:off x="0" y="0"/>
          <a:ext cx="0" cy="0"/>
          <a:chOff x="0" y="0"/>
          <a:chExt cx="0" cy="0"/>
        </a:xfrm>
      </p:grpSpPr>
      <p:sp>
        <p:nvSpPr>
          <p:cNvPr id="477" name="Google Shape;477;g8d95296d0b_0_551"/>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AFD7"/>
              </a:buClr>
              <a:buSzPts val="3959"/>
              <a:buFont typeface="Arial"/>
              <a:buNone/>
            </a:pPr>
            <a:r>
              <a:rPr lang="en-US" sz="3959"/>
              <a:t>…and This Is Your Body on Trauma</a:t>
            </a:r>
            <a:endParaRPr sz="3959"/>
          </a:p>
        </p:txBody>
      </p:sp>
      <p:pic>
        <p:nvPicPr>
          <p:cNvPr descr="Ci Dessous Un Sch Ma Simplifi De La Grande Et Petite Circulation" id="478" name="Google Shape;478;g8d95296d0b_0_551"/>
          <p:cNvPicPr preferRelativeResize="0"/>
          <p:nvPr>
            <p:ph idx="2" type="body"/>
          </p:nvPr>
        </p:nvPicPr>
        <p:blipFill rotWithShape="1">
          <a:blip r:embed="rId3">
            <a:alphaModFix/>
          </a:blip>
          <a:srcRect b="0" l="0" r="0" t="0"/>
          <a:stretch/>
        </p:blipFill>
        <p:spPr>
          <a:xfrm>
            <a:off x="5319712" y="1318617"/>
            <a:ext cx="2695500" cy="3157500"/>
          </a:xfrm>
          <a:prstGeom prst="rect">
            <a:avLst/>
          </a:prstGeom>
          <a:noFill/>
          <a:ln>
            <a:noFill/>
          </a:ln>
        </p:spPr>
      </p:pic>
      <p:sp>
        <p:nvSpPr>
          <p:cNvPr id="479" name="Google Shape;479;g8d95296d0b_0_551"/>
          <p:cNvSpPr txBox="1"/>
          <p:nvPr>
            <p:ph idx="1" type="body"/>
          </p:nvPr>
        </p:nvSpPr>
        <p:spPr>
          <a:xfrm>
            <a:off x="457200" y="1028700"/>
            <a:ext cx="4724400" cy="3566100"/>
          </a:xfrm>
          <a:prstGeom prst="rect">
            <a:avLst/>
          </a:prstGeom>
          <a:noFill/>
          <a:ln>
            <a:noFill/>
          </a:ln>
        </p:spPr>
        <p:txBody>
          <a:bodyPr anchorCtr="0" anchor="t" bIns="45700" lIns="91425" spcFirstLastPara="1" rIns="91425" wrap="square" tIns="45700">
            <a:noAutofit/>
          </a:bodyPr>
          <a:lstStyle/>
          <a:p>
            <a:pPr indent="-317500" lvl="0" marL="342900" rtl="0" algn="l">
              <a:spcBef>
                <a:spcPts val="0"/>
              </a:spcBef>
              <a:spcAft>
                <a:spcPts val="0"/>
              </a:spcAft>
              <a:buClr>
                <a:schemeClr val="dk1"/>
              </a:buClr>
              <a:buSzPts val="2400"/>
              <a:buChar char="•"/>
            </a:pPr>
            <a:r>
              <a:rPr lang="en-US" sz="2400"/>
              <a:t>“Adrenaline Rush” provides higher heart rate, energy, arousal, focus – immediate surge with short term results</a:t>
            </a:r>
            <a:endParaRPr sz="2400"/>
          </a:p>
          <a:p>
            <a:pPr indent="-317500" lvl="0" marL="342900" rtl="0" algn="l">
              <a:spcBef>
                <a:spcPts val="560"/>
              </a:spcBef>
              <a:spcAft>
                <a:spcPts val="0"/>
              </a:spcAft>
              <a:buClr>
                <a:schemeClr val="dk1"/>
              </a:buClr>
              <a:buSzPts val="2400"/>
              <a:buChar char="•"/>
            </a:pPr>
            <a:r>
              <a:rPr lang="en-US" sz="2400"/>
              <a:t>Cortisol (the forgotten stress hormone) regulates blood pressure, immunity, digestion, focus – delayed onset and longer effect</a:t>
            </a:r>
            <a:endParaRPr sz="2400"/>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83" name="Shape 483"/>
        <p:cNvGrpSpPr/>
        <p:nvPr/>
      </p:nvGrpSpPr>
      <p:grpSpPr>
        <a:xfrm>
          <a:off x="0" y="0"/>
          <a:ext cx="0" cy="0"/>
          <a:chOff x="0" y="0"/>
          <a:chExt cx="0" cy="0"/>
        </a:xfrm>
      </p:grpSpPr>
      <p:sp>
        <p:nvSpPr>
          <p:cNvPr id="484" name="Google Shape;484;g8d95296d0b_0_557"/>
          <p:cNvSpPr txBox="1"/>
          <p:nvPr>
            <p:ph type="title"/>
          </p:nvPr>
        </p:nvSpPr>
        <p:spPr>
          <a:xfrm>
            <a:off x="474077" y="11123"/>
            <a:ext cx="8229600" cy="756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AFD7"/>
              </a:buClr>
              <a:buSzPts val="4400"/>
              <a:buFont typeface="Arial"/>
              <a:buNone/>
            </a:pPr>
            <a:r>
              <a:rPr lang="en-US"/>
              <a:t>What Does All of this Mean?</a:t>
            </a:r>
            <a:endParaRPr/>
          </a:p>
        </p:txBody>
      </p:sp>
      <p:sp>
        <p:nvSpPr>
          <p:cNvPr id="485" name="Google Shape;485;g8d95296d0b_0_557"/>
          <p:cNvSpPr txBox="1"/>
          <p:nvPr>
            <p:ph idx="1" type="body"/>
          </p:nvPr>
        </p:nvSpPr>
        <p:spPr>
          <a:xfrm>
            <a:off x="457200" y="685800"/>
            <a:ext cx="8229600" cy="3909000"/>
          </a:xfrm>
          <a:prstGeom prst="rect">
            <a:avLst/>
          </a:prstGeom>
          <a:noFill/>
          <a:ln>
            <a:noFill/>
          </a:ln>
        </p:spPr>
        <p:txBody>
          <a:bodyPr anchorCtr="0" anchor="t" bIns="45700" lIns="91425" spcFirstLastPara="1" rIns="91425" wrap="square" tIns="45700">
            <a:noAutofit/>
          </a:bodyPr>
          <a:lstStyle/>
          <a:p>
            <a:pPr indent="-342900" lvl="0" marL="342900" rtl="0" algn="ctr">
              <a:lnSpc>
                <a:spcPct val="80000"/>
              </a:lnSpc>
              <a:spcBef>
                <a:spcPts val="0"/>
              </a:spcBef>
              <a:spcAft>
                <a:spcPts val="0"/>
              </a:spcAft>
              <a:buClr>
                <a:schemeClr val="dk1"/>
              </a:buClr>
              <a:buSzPts val="3409"/>
              <a:buNone/>
            </a:pPr>
            <a:r>
              <a:rPr b="1" i="1" lang="en-US" sz="3409" u="sng"/>
              <a:t>Trauma changes the brain – </a:t>
            </a:r>
            <a:endParaRPr/>
          </a:p>
          <a:p>
            <a:pPr indent="-342900" lvl="0" marL="342900" rtl="0" algn="ctr">
              <a:lnSpc>
                <a:spcPct val="80000"/>
              </a:lnSpc>
              <a:spcBef>
                <a:spcPts val="682"/>
              </a:spcBef>
              <a:spcAft>
                <a:spcPts val="0"/>
              </a:spcAft>
              <a:buClr>
                <a:schemeClr val="dk1"/>
              </a:buClr>
              <a:buSzPts val="3409"/>
              <a:buNone/>
            </a:pPr>
            <a:r>
              <a:rPr b="1" i="1" lang="en-US" sz="3409" u="sng"/>
              <a:t>AND the body!</a:t>
            </a:r>
            <a:endParaRPr/>
          </a:p>
          <a:p>
            <a:pPr indent="-342900" lvl="0" marL="342900" rtl="0" algn="l">
              <a:lnSpc>
                <a:spcPct val="80000"/>
              </a:lnSpc>
              <a:spcBef>
                <a:spcPts val="310"/>
              </a:spcBef>
              <a:spcAft>
                <a:spcPts val="0"/>
              </a:spcAft>
              <a:buClr>
                <a:schemeClr val="dk1"/>
              </a:buClr>
              <a:buSzPts val="1550"/>
              <a:buNone/>
            </a:pPr>
            <a:r>
              <a:t/>
            </a:r>
            <a:endParaRPr sz="1550"/>
          </a:p>
          <a:p>
            <a:pPr indent="-342900" lvl="0" marL="342900" rtl="0" algn="l">
              <a:lnSpc>
                <a:spcPct val="80000"/>
              </a:lnSpc>
              <a:spcBef>
                <a:spcPts val="496"/>
              </a:spcBef>
              <a:spcAft>
                <a:spcPts val="0"/>
              </a:spcAft>
              <a:buClr>
                <a:schemeClr val="dk1"/>
              </a:buClr>
              <a:buSzPts val="2480"/>
              <a:buNone/>
            </a:pPr>
            <a:r>
              <a:t/>
            </a:r>
            <a:endParaRPr i="1" sz="2480"/>
          </a:p>
          <a:p>
            <a:pPr indent="-342900" lvl="0" marL="342900" rtl="0" algn="l">
              <a:lnSpc>
                <a:spcPct val="80000"/>
              </a:lnSpc>
              <a:spcBef>
                <a:spcPts val="496"/>
              </a:spcBef>
              <a:spcAft>
                <a:spcPts val="0"/>
              </a:spcAft>
              <a:buClr>
                <a:schemeClr val="dk1"/>
              </a:buClr>
              <a:buSzPts val="2480"/>
              <a:buNone/>
            </a:pPr>
            <a:r>
              <a:t/>
            </a:r>
            <a:endParaRPr i="1" sz="2480"/>
          </a:p>
          <a:p>
            <a:pPr indent="-342900" lvl="0" marL="342900" rtl="0" algn="l">
              <a:lnSpc>
                <a:spcPct val="80000"/>
              </a:lnSpc>
              <a:spcBef>
                <a:spcPts val="496"/>
              </a:spcBef>
              <a:spcAft>
                <a:spcPts val="0"/>
              </a:spcAft>
              <a:buClr>
                <a:schemeClr val="dk1"/>
              </a:buClr>
              <a:buSzPts val="2480"/>
              <a:buNone/>
            </a:pPr>
            <a:r>
              <a:t/>
            </a:r>
            <a:endParaRPr i="1" sz="2480"/>
          </a:p>
          <a:p>
            <a:pPr indent="-342900" lvl="0" marL="342900" rtl="0" algn="l">
              <a:lnSpc>
                <a:spcPct val="80000"/>
              </a:lnSpc>
              <a:spcBef>
                <a:spcPts val="496"/>
              </a:spcBef>
              <a:spcAft>
                <a:spcPts val="0"/>
              </a:spcAft>
              <a:buClr>
                <a:schemeClr val="dk1"/>
              </a:buClr>
              <a:buSzPts val="2480"/>
              <a:buNone/>
            </a:pPr>
            <a:r>
              <a:t/>
            </a:r>
            <a:endParaRPr i="1" sz="2480"/>
          </a:p>
          <a:p>
            <a:pPr indent="0" lvl="0" marL="0" rtl="0" algn="l">
              <a:lnSpc>
                <a:spcPct val="80000"/>
              </a:lnSpc>
              <a:spcBef>
                <a:spcPts val="496"/>
              </a:spcBef>
              <a:spcAft>
                <a:spcPts val="0"/>
              </a:spcAft>
              <a:buClr>
                <a:schemeClr val="dk1"/>
              </a:buClr>
              <a:buSzPts val="2480"/>
              <a:buNone/>
            </a:pPr>
            <a:r>
              <a:t/>
            </a:r>
            <a:endParaRPr i="1" sz="2480"/>
          </a:p>
          <a:p>
            <a:pPr indent="-342900" lvl="0" marL="342900" rtl="0" algn="l">
              <a:lnSpc>
                <a:spcPct val="80000"/>
              </a:lnSpc>
              <a:spcBef>
                <a:spcPts val="558"/>
              </a:spcBef>
              <a:spcAft>
                <a:spcPts val="0"/>
              </a:spcAft>
              <a:buClr>
                <a:schemeClr val="dk1"/>
              </a:buClr>
              <a:buSzPts val="2790"/>
              <a:buNone/>
            </a:pPr>
            <a:r>
              <a:rPr i="1" lang="en-US" sz="1890"/>
              <a:t>We have to let go of our experiences and our assumptions. </a:t>
            </a:r>
            <a:endParaRPr sz="2300"/>
          </a:p>
          <a:p>
            <a:pPr indent="-342900" lvl="0" marL="342900" rtl="0" algn="l">
              <a:lnSpc>
                <a:spcPct val="80000"/>
              </a:lnSpc>
              <a:spcBef>
                <a:spcPts val="558"/>
              </a:spcBef>
              <a:spcAft>
                <a:spcPts val="0"/>
              </a:spcAft>
              <a:buClr>
                <a:schemeClr val="dk1"/>
              </a:buClr>
              <a:buSzPts val="2790"/>
              <a:buNone/>
            </a:pPr>
            <a:r>
              <a:rPr i="1" lang="en-US" sz="1890"/>
              <a:t>“He/She knows better” or “He/She should be able to…” does not work.</a:t>
            </a:r>
            <a:endParaRPr sz="2300"/>
          </a:p>
          <a:p>
            <a:pPr indent="-342900" lvl="0" marL="342900" rtl="0" algn="l">
              <a:lnSpc>
                <a:spcPct val="80000"/>
              </a:lnSpc>
              <a:spcBef>
                <a:spcPts val="496"/>
              </a:spcBef>
              <a:spcAft>
                <a:spcPts val="0"/>
              </a:spcAft>
              <a:buClr>
                <a:schemeClr val="dk1"/>
              </a:buClr>
              <a:buSzPts val="2480"/>
              <a:buNone/>
            </a:pPr>
            <a:r>
              <a:t/>
            </a:r>
            <a:endParaRPr sz="1580"/>
          </a:p>
        </p:txBody>
      </p:sp>
      <p:pic>
        <p:nvPicPr>
          <p:cNvPr descr="C:\Users\ccarl\AppData\Local\Microsoft\Windows\Temporary Internet Files\Content.IE5\QIVUK755\brain-cogs[1].jpg" id="486" name="Google Shape;486;g8d95296d0b_0_557"/>
          <p:cNvPicPr preferRelativeResize="0"/>
          <p:nvPr/>
        </p:nvPicPr>
        <p:blipFill rotWithShape="1">
          <a:blip r:embed="rId3">
            <a:alphaModFix/>
          </a:blip>
          <a:srcRect b="0" l="0" r="0" t="0"/>
          <a:stretch/>
        </p:blipFill>
        <p:spPr>
          <a:xfrm>
            <a:off x="3071725" y="1820581"/>
            <a:ext cx="2743201" cy="1807369"/>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90" name="Shape 490"/>
        <p:cNvGrpSpPr/>
        <p:nvPr/>
      </p:nvGrpSpPr>
      <p:grpSpPr>
        <a:xfrm>
          <a:off x="0" y="0"/>
          <a:ext cx="0" cy="0"/>
          <a:chOff x="0" y="0"/>
          <a:chExt cx="0" cy="0"/>
        </a:xfrm>
      </p:grpSpPr>
      <p:sp>
        <p:nvSpPr>
          <p:cNvPr id="491" name="Google Shape;491;g8d95296d0b_0_563"/>
          <p:cNvSpPr txBox="1"/>
          <p:nvPr>
            <p:ph type="title"/>
          </p:nvPr>
        </p:nvSpPr>
        <p:spPr>
          <a:xfrm>
            <a:off x="457200" y="16877"/>
            <a:ext cx="8229600" cy="9546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AFD7"/>
              </a:buClr>
              <a:buSzPts val="3959"/>
              <a:buFont typeface="Arial"/>
              <a:buNone/>
            </a:pPr>
            <a:r>
              <a:rPr lang="en-US" sz="3959"/>
              <a:t>Trauma Informed </a:t>
            </a:r>
            <a:br>
              <a:rPr lang="en-US" sz="3959"/>
            </a:br>
            <a:r>
              <a:rPr lang="en-US" sz="3959"/>
              <a:t>Psycho-Education </a:t>
            </a:r>
            <a:endParaRPr sz="3959"/>
          </a:p>
        </p:txBody>
      </p:sp>
      <p:sp>
        <p:nvSpPr>
          <p:cNvPr id="492" name="Google Shape;492;g8d95296d0b_0_563"/>
          <p:cNvSpPr txBox="1"/>
          <p:nvPr>
            <p:ph idx="1" type="body"/>
          </p:nvPr>
        </p:nvSpPr>
        <p:spPr>
          <a:xfrm>
            <a:off x="114300" y="1085850"/>
            <a:ext cx="8915400" cy="3394500"/>
          </a:xfrm>
          <a:prstGeom prst="rect">
            <a:avLst/>
          </a:prstGeom>
          <a:noFill/>
          <a:ln>
            <a:noFill/>
          </a:ln>
        </p:spPr>
        <p:txBody>
          <a:bodyPr anchorCtr="0" anchor="t" bIns="45700" lIns="91425" spcFirstLastPara="1" rIns="91425" wrap="square" tIns="45700">
            <a:noAutofit/>
          </a:bodyPr>
          <a:lstStyle/>
          <a:p>
            <a:pPr indent="-311150" lvl="0" marL="342900" rtl="0" algn="l">
              <a:lnSpc>
                <a:spcPct val="90000"/>
              </a:lnSpc>
              <a:spcBef>
                <a:spcPts val="0"/>
              </a:spcBef>
              <a:spcAft>
                <a:spcPts val="0"/>
              </a:spcAft>
              <a:buClr>
                <a:schemeClr val="dk1"/>
              </a:buClr>
              <a:buSzPts val="2700"/>
              <a:buChar char="•"/>
            </a:pPr>
            <a:r>
              <a:rPr lang="en-US" sz="2700"/>
              <a:t>“You can grow new neurons in the part of your brain that holds memory. First steps include a healthy diet, exercise, and cognitive (mental) exercise.”</a:t>
            </a:r>
            <a:endParaRPr sz="2700"/>
          </a:p>
          <a:p>
            <a:pPr indent="-311150" lvl="0" marL="342900" rtl="0" algn="l">
              <a:lnSpc>
                <a:spcPct val="90000"/>
              </a:lnSpc>
              <a:spcBef>
                <a:spcPts val="640"/>
              </a:spcBef>
              <a:spcAft>
                <a:spcPts val="0"/>
              </a:spcAft>
              <a:buClr>
                <a:schemeClr val="dk1"/>
              </a:buClr>
              <a:buSzPts val="2700"/>
              <a:buChar char="•"/>
            </a:pPr>
            <a:r>
              <a:rPr lang="en-US" sz="2700"/>
              <a:t>“The thermostat for stress in your brain needs to be reset.”</a:t>
            </a:r>
            <a:endParaRPr sz="2700"/>
          </a:p>
          <a:p>
            <a:pPr indent="-311150" lvl="0" marL="342900" rtl="0" algn="l">
              <a:lnSpc>
                <a:spcPct val="90000"/>
              </a:lnSpc>
              <a:spcBef>
                <a:spcPts val="640"/>
              </a:spcBef>
              <a:spcAft>
                <a:spcPts val="0"/>
              </a:spcAft>
              <a:buClr>
                <a:schemeClr val="dk1"/>
              </a:buClr>
              <a:buSzPts val="2700"/>
              <a:buChar char="•"/>
            </a:pPr>
            <a:r>
              <a:rPr lang="en-US" sz="2700"/>
              <a:t>“Sensations from your own body should not be cause for alarm. Don’t let your body be the boy who cried wolf.”</a:t>
            </a:r>
            <a:endParaRPr sz="2700"/>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96" name="Shape 496"/>
        <p:cNvGrpSpPr/>
        <p:nvPr/>
      </p:nvGrpSpPr>
      <p:grpSpPr>
        <a:xfrm>
          <a:off x="0" y="0"/>
          <a:ext cx="0" cy="0"/>
          <a:chOff x="0" y="0"/>
          <a:chExt cx="0" cy="0"/>
        </a:xfrm>
      </p:grpSpPr>
      <p:sp>
        <p:nvSpPr>
          <p:cNvPr id="497" name="Google Shape;497;g8d95296d0b_0_568"/>
          <p:cNvSpPr txBox="1"/>
          <p:nvPr>
            <p:ph type="title"/>
          </p:nvPr>
        </p:nvSpPr>
        <p:spPr>
          <a:xfrm>
            <a:off x="457200" y="30685"/>
            <a:ext cx="8229600" cy="8574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AFD7"/>
              </a:buClr>
              <a:buSzPts val="4400"/>
              <a:buFont typeface="Arial"/>
              <a:buNone/>
            </a:pPr>
            <a:r>
              <a:rPr lang="en-US"/>
              <a:t>Recommendations (web based)</a:t>
            </a:r>
            <a:endParaRPr/>
          </a:p>
        </p:txBody>
      </p:sp>
      <p:sp>
        <p:nvSpPr>
          <p:cNvPr id="498" name="Google Shape;498;g8d95296d0b_0_568"/>
          <p:cNvSpPr txBox="1"/>
          <p:nvPr>
            <p:ph idx="1" type="body"/>
          </p:nvPr>
        </p:nvSpPr>
        <p:spPr>
          <a:xfrm>
            <a:off x="457200" y="914400"/>
            <a:ext cx="8229600" cy="3680400"/>
          </a:xfrm>
          <a:prstGeom prst="rect">
            <a:avLst/>
          </a:prstGeom>
          <a:noFill/>
          <a:ln>
            <a:noFill/>
          </a:ln>
        </p:spPr>
        <p:txBody>
          <a:bodyPr anchorCtr="0" anchor="t" bIns="45700" lIns="91425" spcFirstLastPara="1" rIns="91425" wrap="square" tIns="45700">
            <a:noAutofit/>
          </a:bodyPr>
          <a:lstStyle/>
          <a:p>
            <a:pPr indent="-304800" lvl="0" marL="342900" rtl="0" algn="l">
              <a:spcBef>
                <a:spcPts val="0"/>
              </a:spcBef>
              <a:spcAft>
                <a:spcPts val="0"/>
              </a:spcAft>
              <a:buClr>
                <a:schemeClr val="dk1"/>
              </a:buClr>
              <a:buSzPts val="2600"/>
              <a:buChar char="•"/>
            </a:pPr>
            <a:r>
              <a:rPr lang="en-US" sz="2600"/>
              <a:t>TED Talk by Pediatrician Nadine Burke Harris “How Childhood Trauma Affects Health Across a Lifetime”</a:t>
            </a:r>
            <a:endParaRPr sz="2600"/>
          </a:p>
          <a:p>
            <a:pPr indent="-304800" lvl="0" marL="342900" rtl="0" algn="l">
              <a:spcBef>
                <a:spcPts val="640"/>
              </a:spcBef>
              <a:spcAft>
                <a:spcPts val="0"/>
              </a:spcAft>
              <a:buClr>
                <a:schemeClr val="dk1"/>
              </a:buClr>
              <a:buSzPts val="2600"/>
              <a:buChar char="•"/>
            </a:pPr>
            <a:r>
              <a:rPr lang="en-US" sz="2600" u="sng">
                <a:solidFill>
                  <a:schemeClr val="hlink"/>
                </a:solidFill>
                <a:hlinkClick r:id="rId3"/>
              </a:rPr>
              <a:t>http://traumainformedcareproject.org</a:t>
            </a:r>
            <a:endParaRPr sz="2600"/>
          </a:p>
          <a:p>
            <a:pPr indent="-304800" lvl="0" marL="342900" rtl="0" algn="l">
              <a:spcBef>
                <a:spcPts val="640"/>
              </a:spcBef>
              <a:spcAft>
                <a:spcPts val="0"/>
              </a:spcAft>
              <a:buClr>
                <a:schemeClr val="dk1"/>
              </a:buClr>
              <a:buSzPts val="2600"/>
              <a:buChar char="•"/>
            </a:pPr>
            <a:r>
              <a:rPr lang="en-US" sz="2600" u="sng">
                <a:solidFill>
                  <a:schemeClr val="hlink"/>
                </a:solidFill>
                <a:hlinkClick r:id="rId4"/>
              </a:rPr>
              <a:t>www.cdc.gov/violenceprevention/acestudy</a:t>
            </a:r>
            <a:endParaRPr sz="2600"/>
          </a:p>
          <a:p>
            <a:pPr indent="-304800" lvl="0" marL="342900" rtl="0" algn="l">
              <a:spcBef>
                <a:spcPts val="640"/>
              </a:spcBef>
              <a:spcAft>
                <a:spcPts val="0"/>
              </a:spcAft>
              <a:buClr>
                <a:schemeClr val="dk1"/>
              </a:buClr>
              <a:buSzPts val="2600"/>
              <a:buChar char="•"/>
            </a:pPr>
            <a:r>
              <a:rPr lang="en-US" sz="2600" u="sng">
                <a:solidFill>
                  <a:schemeClr val="hlink"/>
                </a:solidFill>
                <a:hlinkClick r:id="rId5"/>
              </a:rPr>
              <a:t>https://acestoohigh.com</a:t>
            </a:r>
            <a:endParaRPr sz="2600"/>
          </a:p>
          <a:p>
            <a:pPr indent="-304800" lvl="0" marL="342900" rtl="0" algn="l">
              <a:spcBef>
                <a:spcPts val="640"/>
              </a:spcBef>
              <a:spcAft>
                <a:spcPts val="0"/>
              </a:spcAft>
              <a:buClr>
                <a:schemeClr val="dk1"/>
              </a:buClr>
              <a:buSzPts val="2600"/>
              <a:buChar char="•"/>
            </a:pPr>
            <a:r>
              <a:rPr lang="en-US" sz="2600" u="sng">
                <a:solidFill>
                  <a:schemeClr val="hlink"/>
                </a:solidFill>
                <a:hlinkClick r:id="rId6"/>
              </a:rPr>
              <a:t>www.sanctuaryweb.com</a:t>
            </a:r>
            <a:endParaRPr sz="2600"/>
          </a:p>
          <a:p>
            <a:pPr indent="-304800" lvl="0" marL="342900" rtl="0" algn="l">
              <a:spcBef>
                <a:spcPts val="640"/>
              </a:spcBef>
              <a:spcAft>
                <a:spcPts val="0"/>
              </a:spcAft>
              <a:buClr>
                <a:schemeClr val="dk1"/>
              </a:buClr>
              <a:buSzPts val="2600"/>
              <a:buChar char="•"/>
            </a:pPr>
            <a:r>
              <a:rPr lang="en-US" sz="2600" u="sng">
                <a:solidFill>
                  <a:schemeClr val="hlink"/>
                </a:solidFill>
                <a:hlinkClick r:id="rId7"/>
              </a:rPr>
              <a:t>https://andruscc.org/sanctuary-institute</a:t>
            </a:r>
            <a:endParaRPr sz="2600"/>
          </a:p>
          <a:p>
            <a:pPr indent="0" lvl="0" marL="0" rtl="0" algn="l">
              <a:spcBef>
                <a:spcPts val="640"/>
              </a:spcBef>
              <a:spcAft>
                <a:spcPts val="0"/>
              </a:spcAft>
              <a:buClr>
                <a:schemeClr val="dk1"/>
              </a:buClr>
              <a:buSzPts val="3200"/>
              <a:buNone/>
            </a:pPr>
            <a:r>
              <a:t/>
            </a:r>
            <a:endParaRPr sz="2600"/>
          </a:p>
          <a:p>
            <a:pPr indent="-139700" lvl="0" marL="342900" rtl="0" algn="l">
              <a:spcBef>
                <a:spcPts val="640"/>
              </a:spcBef>
              <a:spcAft>
                <a:spcPts val="0"/>
              </a:spcAft>
              <a:buClr>
                <a:schemeClr val="dk1"/>
              </a:buClr>
              <a:buSzPts val="3200"/>
              <a:buNone/>
            </a:pPr>
            <a:r>
              <a:t/>
            </a:r>
            <a:endParaRPr sz="2600"/>
          </a:p>
          <a:p>
            <a:pPr indent="-139700" lvl="0" marL="342900" rtl="0" algn="l">
              <a:spcBef>
                <a:spcPts val="640"/>
              </a:spcBef>
              <a:spcAft>
                <a:spcPts val="0"/>
              </a:spcAft>
              <a:buClr>
                <a:schemeClr val="dk1"/>
              </a:buClr>
              <a:buSzPts val="3200"/>
              <a:buNone/>
            </a:pPr>
            <a:r>
              <a:t/>
            </a:r>
            <a:endParaRPr sz="2600"/>
          </a:p>
          <a:p>
            <a:pPr indent="0" lvl="0" marL="0" rtl="0" algn="l">
              <a:spcBef>
                <a:spcPts val="640"/>
              </a:spcBef>
              <a:spcAft>
                <a:spcPts val="0"/>
              </a:spcAft>
              <a:buClr>
                <a:schemeClr val="dk1"/>
              </a:buClr>
              <a:buSzPts val="3200"/>
              <a:buNone/>
            </a:pPr>
            <a:r>
              <a:t/>
            </a:r>
            <a:endParaRPr sz="2600"/>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02" name="Shape 502"/>
        <p:cNvGrpSpPr/>
        <p:nvPr/>
      </p:nvGrpSpPr>
      <p:grpSpPr>
        <a:xfrm>
          <a:off x="0" y="0"/>
          <a:ext cx="0" cy="0"/>
          <a:chOff x="0" y="0"/>
          <a:chExt cx="0" cy="0"/>
        </a:xfrm>
      </p:grpSpPr>
      <p:sp>
        <p:nvSpPr>
          <p:cNvPr id="503" name="Google Shape;503;g8d95296d0b_0_573"/>
          <p:cNvSpPr txBox="1"/>
          <p:nvPr>
            <p:ph type="title"/>
          </p:nvPr>
        </p:nvSpPr>
        <p:spPr>
          <a:xfrm>
            <a:off x="457200" y="21479"/>
            <a:ext cx="8229600" cy="8574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AFD7"/>
              </a:buClr>
              <a:buSzPts val="4400"/>
              <a:buFont typeface="Arial"/>
              <a:buNone/>
            </a:pPr>
            <a:r>
              <a:rPr lang="en-US"/>
              <a:t>Recommendations (books)</a:t>
            </a:r>
            <a:endParaRPr/>
          </a:p>
        </p:txBody>
      </p:sp>
      <p:sp>
        <p:nvSpPr>
          <p:cNvPr id="504" name="Google Shape;504;g8d95296d0b_0_573"/>
          <p:cNvSpPr txBox="1"/>
          <p:nvPr>
            <p:ph idx="1" type="body"/>
          </p:nvPr>
        </p:nvSpPr>
        <p:spPr>
          <a:xfrm>
            <a:off x="152400" y="971550"/>
            <a:ext cx="8839200" cy="3623100"/>
          </a:xfrm>
          <a:prstGeom prst="rect">
            <a:avLst/>
          </a:prstGeom>
          <a:noFill/>
          <a:ln>
            <a:noFill/>
          </a:ln>
        </p:spPr>
        <p:txBody>
          <a:bodyPr anchorCtr="0" anchor="t" bIns="45700" lIns="91425" spcFirstLastPara="1" rIns="91425" wrap="square" tIns="45700">
            <a:noAutofit/>
          </a:bodyPr>
          <a:lstStyle/>
          <a:p>
            <a:pPr indent="-311150" lvl="0" marL="342900" rtl="0" algn="l">
              <a:lnSpc>
                <a:spcPct val="90000"/>
              </a:lnSpc>
              <a:spcBef>
                <a:spcPts val="0"/>
              </a:spcBef>
              <a:spcAft>
                <a:spcPts val="0"/>
              </a:spcAft>
              <a:buClr>
                <a:schemeClr val="dk1"/>
              </a:buClr>
              <a:buSzPts val="2460"/>
              <a:buChar char="•"/>
            </a:pPr>
            <a:r>
              <a:rPr lang="en-US" sz="2460"/>
              <a:t>“The Body Keeps the Score: Brain, Mind, and Body in the Healing of Trauma” by Bessel van der Kolk (2014)</a:t>
            </a:r>
            <a:endParaRPr sz="2700"/>
          </a:p>
          <a:p>
            <a:pPr indent="-213677" lvl="0" marL="342900" rtl="0" algn="l">
              <a:lnSpc>
                <a:spcPct val="90000"/>
              </a:lnSpc>
              <a:spcBef>
                <a:spcPts val="407"/>
              </a:spcBef>
              <a:spcAft>
                <a:spcPts val="0"/>
              </a:spcAft>
              <a:buClr>
                <a:schemeClr val="dk1"/>
              </a:buClr>
              <a:buSzPts val="2035"/>
              <a:buNone/>
            </a:pPr>
            <a:r>
              <a:t/>
            </a:r>
            <a:endParaRPr sz="1535"/>
          </a:p>
          <a:p>
            <a:pPr indent="-311150" lvl="0" marL="342900" rtl="0" algn="l">
              <a:lnSpc>
                <a:spcPct val="90000"/>
              </a:lnSpc>
              <a:spcBef>
                <a:spcPts val="592"/>
              </a:spcBef>
              <a:spcAft>
                <a:spcPts val="0"/>
              </a:spcAft>
              <a:buClr>
                <a:schemeClr val="dk1"/>
              </a:buClr>
              <a:buSzPts val="2460"/>
              <a:buChar char="•"/>
            </a:pPr>
            <a:r>
              <a:rPr lang="en-US" sz="2460"/>
              <a:t>“The Boy Who Was Raised as a Dog: What Traumatized Children Can Teach Us About Loss, Love, and Healing” by Bruce Perry &amp; Maia Szalavitz (2006)</a:t>
            </a:r>
            <a:endParaRPr sz="2700"/>
          </a:p>
          <a:p>
            <a:pPr indent="-213677" lvl="0" marL="342900" rtl="0" algn="l">
              <a:lnSpc>
                <a:spcPct val="90000"/>
              </a:lnSpc>
              <a:spcBef>
                <a:spcPts val="407"/>
              </a:spcBef>
              <a:spcAft>
                <a:spcPts val="0"/>
              </a:spcAft>
              <a:buClr>
                <a:schemeClr val="dk1"/>
              </a:buClr>
              <a:buSzPts val="2035"/>
              <a:buNone/>
            </a:pPr>
            <a:r>
              <a:t/>
            </a:r>
            <a:endParaRPr sz="1535"/>
          </a:p>
          <a:p>
            <a:pPr indent="-311150" lvl="0" marL="342900" rtl="0" algn="l">
              <a:lnSpc>
                <a:spcPct val="90000"/>
              </a:lnSpc>
              <a:spcBef>
                <a:spcPts val="592"/>
              </a:spcBef>
              <a:spcAft>
                <a:spcPts val="0"/>
              </a:spcAft>
              <a:buClr>
                <a:schemeClr val="dk1"/>
              </a:buClr>
              <a:buSzPts val="2460"/>
              <a:buChar char="•"/>
            </a:pPr>
            <a:r>
              <a:rPr lang="en-US" sz="2460"/>
              <a:t>“Resilient Adults: Overcoming a Cruel Past” by Gina O’Connell Higgins (1994)</a:t>
            </a:r>
            <a:endParaRPr sz="2700"/>
          </a:p>
          <a:p>
            <a:pPr indent="0" lvl="0" marL="0" rtl="0" algn="l">
              <a:lnSpc>
                <a:spcPct val="90000"/>
              </a:lnSpc>
              <a:spcBef>
                <a:spcPts val="592"/>
              </a:spcBef>
              <a:spcAft>
                <a:spcPts val="0"/>
              </a:spcAft>
              <a:buClr>
                <a:schemeClr val="dk1"/>
              </a:buClr>
              <a:buSzPts val="2960"/>
              <a:buNone/>
            </a:pPr>
            <a:r>
              <a:t/>
            </a:r>
            <a:endParaRPr sz="2460"/>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08" name="Shape 508"/>
        <p:cNvGrpSpPr/>
        <p:nvPr/>
      </p:nvGrpSpPr>
      <p:grpSpPr>
        <a:xfrm>
          <a:off x="0" y="0"/>
          <a:ext cx="0" cy="0"/>
          <a:chOff x="0" y="0"/>
          <a:chExt cx="0" cy="0"/>
        </a:xfrm>
      </p:grpSpPr>
      <p:sp>
        <p:nvSpPr>
          <p:cNvPr id="509" name="Google Shape;509;g8d95296d0b_0_578"/>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AFD7"/>
              </a:buClr>
              <a:buSzPts val="4400"/>
              <a:buFont typeface="Arial"/>
              <a:buNone/>
            </a:pPr>
            <a:r>
              <a:rPr lang="en-US"/>
              <a:t>Questions/Discussion</a:t>
            </a:r>
            <a:endParaRPr/>
          </a:p>
        </p:txBody>
      </p:sp>
      <p:pic>
        <p:nvPicPr>
          <p:cNvPr descr="Open Forum — June 26, 2012 | internetmonk.com" id="510" name="Google Shape;510;g8d95296d0b_0_578"/>
          <p:cNvPicPr preferRelativeResize="0"/>
          <p:nvPr>
            <p:ph idx="1" type="body"/>
          </p:nvPr>
        </p:nvPicPr>
        <p:blipFill rotWithShape="1">
          <a:blip r:embed="rId3">
            <a:alphaModFix/>
          </a:blip>
          <a:srcRect b="0" l="0" r="0" t="0"/>
          <a:stretch/>
        </p:blipFill>
        <p:spPr>
          <a:xfrm>
            <a:off x="1261050" y="1228125"/>
            <a:ext cx="6621900" cy="29076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Villa of Hope Custom Theme Colors">
      <a:dk1>
        <a:srgbClr val="000000"/>
      </a:dk1>
      <a:lt1>
        <a:srgbClr val="FFFFFF"/>
      </a:lt1>
      <a:dk2>
        <a:srgbClr val="53565A"/>
      </a:dk2>
      <a:lt2>
        <a:srgbClr val="EEECE1"/>
      </a:lt2>
      <a:accent1>
        <a:srgbClr val="00AFD7"/>
      </a:accent1>
      <a:accent2>
        <a:srgbClr val="FF6A13"/>
      </a:accent2>
      <a:accent3>
        <a:srgbClr val="C4D600"/>
      </a:accent3>
      <a:accent4>
        <a:srgbClr val="A57FB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Kiwanis PPT Templat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file>